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1"/>
    <p:sldMasterId id="2147483699" r:id="rId2"/>
  </p:sldMasterIdLst>
  <p:notesMasterIdLst>
    <p:notesMasterId r:id="rId55"/>
  </p:notesMasterIdLst>
  <p:handoutMasterIdLst>
    <p:handoutMasterId r:id="rId56"/>
  </p:handoutMasterIdLst>
  <p:sldIdLst>
    <p:sldId id="319" r:id="rId3"/>
    <p:sldId id="901" r:id="rId4"/>
    <p:sldId id="936" r:id="rId5"/>
    <p:sldId id="906" r:id="rId6"/>
    <p:sldId id="887" r:id="rId7"/>
    <p:sldId id="899" r:id="rId8"/>
    <p:sldId id="900" r:id="rId9"/>
    <p:sldId id="905" r:id="rId10"/>
    <p:sldId id="878" r:id="rId11"/>
    <p:sldId id="858" r:id="rId12"/>
    <p:sldId id="896" r:id="rId13"/>
    <p:sldId id="974" r:id="rId14"/>
    <p:sldId id="978" r:id="rId15"/>
    <p:sldId id="912" r:id="rId16"/>
    <p:sldId id="958" r:id="rId17"/>
    <p:sldId id="956" r:id="rId18"/>
    <p:sldId id="957" r:id="rId19"/>
    <p:sldId id="951" r:id="rId20"/>
    <p:sldId id="955" r:id="rId21"/>
    <p:sldId id="954" r:id="rId22"/>
    <p:sldId id="979" r:id="rId23"/>
    <p:sldId id="917" r:id="rId24"/>
    <p:sldId id="965" r:id="rId25"/>
    <p:sldId id="960" r:id="rId26"/>
    <p:sldId id="967" r:id="rId27"/>
    <p:sldId id="969" r:id="rId28"/>
    <p:sldId id="913" r:id="rId29"/>
    <p:sldId id="975" r:id="rId30"/>
    <p:sldId id="950" r:id="rId31"/>
    <p:sldId id="918" r:id="rId32"/>
    <p:sldId id="948" r:id="rId33"/>
    <p:sldId id="920" r:id="rId34"/>
    <p:sldId id="921" r:id="rId35"/>
    <p:sldId id="922" r:id="rId36"/>
    <p:sldId id="929" r:id="rId37"/>
    <p:sldId id="941" r:id="rId38"/>
    <p:sldId id="939" r:id="rId39"/>
    <p:sldId id="971" r:id="rId40"/>
    <p:sldId id="945" r:id="rId41"/>
    <p:sldId id="943" r:id="rId42"/>
    <p:sldId id="977" r:id="rId43"/>
    <p:sldId id="919" r:id="rId44"/>
    <p:sldId id="976" r:id="rId45"/>
    <p:sldId id="927" r:id="rId46"/>
    <p:sldId id="972" r:id="rId47"/>
    <p:sldId id="932" r:id="rId48"/>
    <p:sldId id="928" r:id="rId49"/>
    <p:sldId id="973" r:id="rId50"/>
    <p:sldId id="952" r:id="rId51"/>
    <p:sldId id="931" r:id="rId52"/>
    <p:sldId id="934" r:id="rId53"/>
    <p:sldId id="898" r:id="rId54"/>
  </p:sldIdLst>
  <p:sldSz cx="9144000" cy="6858000" type="screen4x3"/>
  <p:notesSz cx="6784975" cy="9906000"/>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2880">
          <p15:clr>
            <a:srgbClr val="A4A3A4"/>
          </p15:clr>
        </p15:guide>
        <p15:guide id="3" pos="2835" userDrawn="1">
          <p15:clr>
            <a:srgbClr val="A4A3A4"/>
          </p15:clr>
        </p15:guide>
        <p15:guide id="5" pos="2925" userDrawn="1">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ek Podoba" initials="JP" lastIdx="8" clrIdx="0"/>
  <p:cmAuthor id="1" name="Katarzyna Greszta" initials="KG" lastIdx="0" clrIdx="1"/>
  <p:cmAuthor id="2" name="Izabela Snopek" initials="IS" lastIdx="1" clrIdx="2"/>
  <p:cmAuthor id="3" name="Monika Teklak" initials="MT" lastIdx="1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5678"/>
    <a:srgbClr val="782834"/>
    <a:srgbClr val="F2F2F2"/>
    <a:srgbClr val="6D8C30"/>
    <a:srgbClr val="D9D9D9"/>
    <a:srgbClr val="AF0539"/>
    <a:srgbClr val="623C75"/>
    <a:srgbClr val="CA5519"/>
    <a:srgbClr val="1C5799"/>
    <a:srgbClr val="EB8B5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7423" autoAdjust="0"/>
  </p:normalViewPr>
  <p:slideViewPr>
    <p:cSldViewPr snapToObjects="1">
      <p:cViewPr varScale="1">
        <p:scale>
          <a:sx n="124" d="100"/>
          <a:sy n="124" d="100"/>
        </p:scale>
        <p:origin x="590" y="86"/>
      </p:cViewPr>
      <p:guideLst>
        <p:guide orient="horz" pos="278"/>
        <p:guide pos="2880"/>
        <p:guide pos="2835"/>
        <p:guide pos="2925"/>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0"/>
    </p:cViewPr>
  </p:sorterViewPr>
  <p:notesViewPr>
    <p:cSldViewPr snapToObjects="1">
      <p:cViewPr varScale="1">
        <p:scale>
          <a:sx n="111" d="100"/>
          <a:sy n="111" d="100"/>
        </p:scale>
        <p:origin x="5190" y="90"/>
      </p:cViewPr>
      <p:guideLst>
        <p:guide orient="horz" pos="3120"/>
        <p:guide pos="2137"/>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image" Target="../media/image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0156" cy="495300"/>
          </a:xfrm>
          <a:prstGeom prst="rect">
            <a:avLst/>
          </a:prstGeom>
        </p:spPr>
        <p:txBody>
          <a:bodyPr vert="horz" lIns="91257" tIns="45629" rIns="91257" bIns="45629" rtlCol="0"/>
          <a:lstStyle>
            <a:lvl1pPr algn="l">
              <a:defRPr sz="1200">
                <a:latin typeface="Arial" charset="0"/>
              </a:defRPr>
            </a:lvl1pPr>
          </a:lstStyle>
          <a:p>
            <a:pPr>
              <a:defRPr/>
            </a:pPr>
            <a:endParaRPr lang="pl-PL"/>
          </a:p>
        </p:txBody>
      </p:sp>
      <p:sp>
        <p:nvSpPr>
          <p:cNvPr id="3" name="Symbol zastępczy daty 2"/>
          <p:cNvSpPr>
            <a:spLocks noGrp="1"/>
          </p:cNvSpPr>
          <p:nvPr>
            <p:ph type="dt" sz="quarter" idx="1"/>
          </p:nvPr>
        </p:nvSpPr>
        <p:spPr>
          <a:xfrm>
            <a:off x="3843250" y="0"/>
            <a:ext cx="2940156" cy="495300"/>
          </a:xfrm>
          <a:prstGeom prst="rect">
            <a:avLst/>
          </a:prstGeom>
        </p:spPr>
        <p:txBody>
          <a:bodyPr vert="horz" lIns="91257" tIns="45629" rIns="91257" bIns="45629" rtlCol="0"/>
          <a:lstStyle>
            <a:lvl1pPr algn="r">
              <a:defRPr sz="1200" smtClean="0">
                <a:latin typeface="Arial" charset="0"/>
              </a:defRPr>
            </a:lvl1pPr>
          </a:lstStyle>
          <a:p>
            <a:pPr>
              <a:defRPr/>
            </a:pPr>
            <a:fld id="{4B36EEBF-430B-43AB-AE06-EC30D50D0997}" type="datetime1">
              <a:rPr lang="pl-PL" smtClean="0"/>
              <a:t>20.05.2024</a:t>
            </a:fld>
            <a:endParaRPr lang="pl-PL"/>
          </a:p>
        </p:txBody>
      </p:sp>
      <p:sp>
        <p:nvSpPr>
          <p:cNvPr id="4" name="Symbol zastępczy stopki 3"/>
          <p:cNvSpPr>
            <a:spLocks noGrp="1"/>
          </p:cNvSpPr>
          <p:nvPr>
            <p:ph type="ftr" sz="quarter" idx="2"/>
          </p:nvPr>
        </p:nvSpPr>
        <p:spPr>
          <a:xfrm>
            <a:off x="0" y="9408981"/>
            <a:ext cx="2940156" cy="495300"/>
          </a:xfrm>
          <a:prstGeom prst="rect">
            <a:avLst/>
          </a:prstGeom>
        </p:spPr>
        <p:txBody>
          <a:bodyPr vert="horz" lIns="91257" tIns="45629" rIns="91257" bIns="45629" rtlCol="0" anchor="b"/>
          <a:lstStyle>
            <a:lvl1pPr algn="l">
              <a:defRPr sz="1200">
                <a:latin typeface="Arial" charset="0"/>
              </a:defRPr>
            </a:lvl1pPr>
          </a:lstStyle>
          <a:p>
            <a:pPr>
              <a:defRPr/>
            </a:pPr>
            <a:endParaRPr lang="pl-PL"/>
          </a:p>
        </p:txBody>
      </p:sp>
      <p:sp>
        <p:nvSpPr>
          <p:cNvPr id="5" name="Symbol zastępczy numeru slajdu 4"/>
          <p:cNvSpPr>
            <a:spLocks noGrp="1"/>
          </p:cNvSpPr>
          <p:nvPr>
            <p:ph type="sldNum" sz="quarter" idx="3"/>
          </p:nvPr>
        </p:nvSpPr>
        <p:spPr>
          <a:xfrm>
            <a:off x="3843250" y="9408981"/>
            <a:ext cx="2940156" cy="495300"/>
          </a:xfrm>
          <a:prstGeom prst="rect">
            <a:avLst/>
          </a:prstGeom>
        </p:spPr>
        <p:txBody>
          <a:bodyPr vert="horz" lIns="91257" tIns="45629" rIns="91257" bIns="45629" rtlCol="0" anchor="b"/>
          <a:lstStyle>
            <a:lvl1pPr algn="r">
              <a:defRPr sz="1200" smtClean="0">
                <a:latin typeface="Arial" charset="0"/>
              </a:defRPr>
            </a:lvl1pPr>
          </a:lstStyle>
          <a:p>
            <a:pPr>
              <a:defRPr/>
            </a:pPr>
            <a:fld id="{BBA90314-0FAB-4A03-9846-17D472E408B0}" type="slidenum">
              <a:rPr lang="pl-PL"/>
              <a:pPr>
                <a:defRPr/>
              </a:pPr>
              <a:t>‹#›</a:t>
            </a:fld>
            <a:endParaRPr lang="pl-PL"/>
          </a:p>
        </p:txBody>
      </p:sp>
    </p:spTree>
    <p:extLst>
      <p:ext uri="{BB962C8B-B14F-4D97-AF65-F5344CB8AC3E}">
        <p14:creationId xmlns:p14="http://schemas.microsoft.com/office/powerpoint/2010/main" val="332032163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0156" cy="495300"/>
          </a:xfrm>
          <a:prstGeom prst="rect">
            <a:avLst/>
          </a:prstGeom>
        </p:spPr>
        <p:txBody>
          <a:bodyPr vert="horz" lIns="91257" tIns="45629" rIns="91257" bIns="45629" rtlCol="0"/>
          <a:lstStyle>
            <a:lvl1pPr algn="l">
              <a:defRPr sz="1200">
                <a:latin typeface="Arial" charset="0"/>
              </a:defRPr>
            </a:lvl1pPr>
          </a:lstStyle>
          <a:p>
            <a:pPr>
              <a:defRPr/>
            </a:pPr>
            <a:endParaRPr lang="pl-PL"/>
          </a:p>
        </p:txBody>
      </p:sp>
      <p:sp>
        <p:nvSpPr>
          <p:cNvPr id="3" name="Symbol zastępczy daty 2"/>
          <p:cNvSpPr>
            <a:spLocks noGrp="1"/>
          </p:cNvSpPr>
          <p:nvPr>
            <p:ph type="dt" idx="1"/>
          </p:nvPr>
        </p:nvSpPr>
        <p:spPr>
          <a:xfrm>
            <a:off x="3843250" y="0"/>
            <a:ext cx="2940156" cy="495300"/>
          </a:xfrm>
          <a:prstGeom prst="rect">
            <a:avLst/>
          </a:prstGeom>
        </p:spPr>
        <p:txBody>
          <a:bodyPr vert="horz" lIns="91257" tIns="45629" rIns="91257" bIns="45629" rtlCol="0"/>
          <a:lstStyle>
            <a:lvl1pPr algn="r">
              <a:defRPr sz="1200">
                <a:latin typeface="Arial" charset="0"/>
              </a:defRPr>
            </a:lvl1pPr>
          </a:lstStyle>
          <a:p>
            <a:pPr>
              <a:defRPr/>
            </a:pPr>
            <a:fld id="{5C2A85BF-189D-41E4-97B1-BB4D9AD7AAB8}" type="datetime1">
              <a:rPr lang="pl-PL" smtClean="0"/>
              <a:t>20.05.2024</a:t>
            </a:fld>
            <a:endParaRPr lang="pl-PL"/>
          </a:p>
        </p:txBody>
      </p:sp>
      <p:sp>
        <p:nvSpPr>
          <p:cNvPr id="4" name="Symbol zastępczy obrazu slajdu 3"/>
          <p:cNvSpPr>
            <a:spLocks noGrp="1" noRot="1" noChangeAspect="1"/>
          </p:cNvSpPr>
          <p:nvPr>
            <p:ph type="sldImg" idx="2"/>
          </p:nvPr>
        </p:nvSpPr>
        <p:spPr>
          <a:xfrm>
            <a:off x="915988" y="742950"/>
            <a:ext cx="4953000" cy="3714750"/>
          </a:xfrm>
          <a:prstGeom prst="rect">
            <a:avLst/>
          </a:prstGeom>
          <a:noFill/>
          <a:ln w="12700">
            <a:solidFill>
              <a:prstClr val="black"/>
            </a:solidFill>
          </a:ln>
        </p:spPr>
        <p:txBody>
          <a:bodyPr vert="horz" lIns="91257" tIns="45629" rIns="91257" bIns="45629" rtlCol="0" anchor="ctr"/>
          <a:lstStyle/>
          <a:p>
            <a:pPr lvl="0"/>
            <a:endParaRPr lang="pl-PL" noProof="0"/>
          </a:p>
        </p:txBody>
      </p:sp>
      <p:sp>
        <p:nvSpPr>
          <p:cNvPr id="5" name="Symbol zastępczy notatek 4"/>
          <p:cNvSpPr>
            <a:spLocks noGrp="1"/>
          </p:cNvSpPr>
          <p:nvPr>
            <p:ph type="body" sz="quarter" idx="3"/>
          </p:nvPr>
        </p:nvSpPr>
        <p:spPr>
          <a:xfrm>
            <a:off x="678498" y="4705350"/>
            <a:ext cx="5427980" cy="4457700"/>
          </a:xfrm>
          <a:prstGeom prst="rect">
            <a:avLst/>
          </a:prstGeom>
        </p:spPr>
        <p:txBody>
          <a:bodyPr vert="horz" lIns="91257" tIns="45629" rIns="91257" bIns="45629"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08981"/>
            <a:ext cx="2940156" cy="495300"/>
          </a:xfrm>
          <a:prstGeom prst="rect">
            <a:avLst/>
          </a:prstGeom>
        </p:spPr>
        <p:txBody>
          <a:bodyPr vert="horz" lIns="91257" tIns="45629" rIns="91257" bIns="45629" rtlCol="0" anchor="b"/>
          <a:lstStyle>
            <a:lvl1pPr algn="l">
              <a:defRPr sz="1200">
                <a:latin typeface="Arial" charset="0"/>
              </a:defRPr>
            </a:lvl1pPr>
          </a:lstStyle>
          <a:p>
            <a:pPr>
              <a:defRPr/>
            </a:pPr>
            <a:endParaRPr lang="pl-PL"/>
          </a:p>
        </p:txBody>
      </p:sp>
      <p:sp>
        <p:nvSpPr>
          <p:cNvPr id="7" name="Symbol zastępczy numeru slajdu 6"/>
          <p:cNvSpPr>
            <a:spLocks noGrp="1"/>
          </p:cNvSpPr>
          <p:nvPr>
            <p:ph type="sldNum" sz="quarter" idx="5"/>
          </p:nvPr>
        </p:nvSpPr>
        <p:spPr>
          <a:xfrm>
            <a:off x="3843250" y="9408981"/>
            <a:ext cx="2940156" cy="495300"/>
          </a:xfrm>
          <a:prstGeom prst="rect">
            <a:avLst/>
          </a:prstGeom>
        </p:spPr>
        <p:txBody>
          <a:bodyPr vert="horz" lIns="91257" tIns="45629" rIns="91257" bIns="45629" rtlCol="0" anchor="b"/>
          <a:lstStyle>
            <a:lvl1pPr algn="r">
              <a:defRPr sz="1200">
                <a:latin typeface="Arial" charset="0"/>
              </a:defRPr>
            </a:lvl1pPr>
          </a:lstStyle>
          <a:p>
            <a:pPr>
              <a:defRPr/>
            </a:pPr>
            <a:fld id="{76B449D8-38CA-428E-9027-A112CF47A57C}" type="slidenum">
              <a:rPr lang="pl-PL"/>
              <a:pPr>
                <a:defRPr/>
              </a:pPr>
              <a:t>‹#›</a:t>
            </a:fld>
            <a:endParaRPr lang="pl-PL"/>
          </a:p>
        </p:txBody>
      </p:sp>
    </p:spTree>
    <p:extLst>
      <p:ext uri="{BB962C8B-B14F-4D97-AF65-F5344CB8AC3E}">
        <p14:creationId xmlns:p14="http://schemas.microsoft.com/office/powerpoint/2010/main" val="383102059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p>
        </p:txBody>
      </p:sp>
      <p:sp>
        <p:nvSpPr>
          <p:cNvPr id="2" name="Symbol zastępczy numeru slajdu 1"/>
          <p:cNvSpPr>
            <a:spLocks noGrp="1"/>
          </p:cNvSpPr>
          <p:nvPr>
            <p:ph type="sldNum" sz="quarter" idx="10"/>
          </p:nvPr>
        </p:nvSpPr>
        <p:spPr/>
        <p:txBody>
          <a:bodyPr/>
          <a:lstStyle/>
          <a:p>
            <a:pPr>
              <a:defRPr/>
            </a:pPr>
            <a:fld id="{1B588A4F-7E75-471E-9AB0-D6799BAF0E64}" type="slidenum">
              <a:rPr lang="pl-PL" smtClean="0"/>
              <a:pPr>
                <a:defRPr/>
              </a:pPr>
              <a:t>1</a:t>
            </a:fld>
            <a:endParaRPr lang="pl-PL"/>
          </a:p>
        </p:txBody>
      </p:sp>
      <p:sp>
        <p:nvSpPr>
          <p:cNvPr id="3" name="Symbol zastępczy daty 2"/>
          <p:cNvSpPr>
            <a:spLocks noGrp="1"/>
          </p:cNvSpPr>
          <p:nvPr>
            <p:ph type="dt" idx="11"/>
          </p:nvPr>
        </p:nvSpPr>
        <p:spPr/>
        <p:txBody>
          <a:bodyPr/>
          <a:lstStyle/>
          <a:p>
            <a:pPr>
              <a:defRPr/>
            </a:pPr>
            <a:fld id="{25B59453-C3CE-4426-B868-B97BC057AD5C}" type="datetime1">
              <a:rPr lang="pl-PL" smtClean="0"/>
              <a:t>20.05.2024</a:t>
            </a:fld>
            <a:endParaRPr lang="pl-PL"/>
          </a:p>
        </p:txBody>
      </p:sp>
    </p:spTree>
    <p:extLst>
      <p:ext uri="{BB962C8B-B14F-4D97-AF65-F5344CB8AC3E}">
        <p14:creationId xmlns:p14="http://schemas.microsoft.com/office/powerpoint/2010/main" val="196753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l-PL" altLang="pl-PL"/>
          </a:p>
        </p:txBody>
      </p:sp>
      <p:sp>
        <p:nvSpPr>
          <p:cNvPr id="33796" name="Symbol zastępczy numeru slajd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fld id="{3A8E832D-F8CF-41CF-8680-1BC638FF3228}" type="slidenum">
              <a:rPr lang="pl-PL" altLang="pl-PL" sz="1200" smtClean="0">
                <a:solidFill>
                  <a:srgbClr val="000000"/>
                </a:solidFill>
                <a:latin typeface="Calibri" panose="020F0502020204030204" pitchFamily="34" charset="0"/>
              </a:rPr>
              <a:pPr/>
              <a:t>22</a:t>
            </a:fld>
            <a:endParaRPr lang="pl-PL" altLang="pl-P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72698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l-PL" altLang="pl-PL"/>
          </a:p>
        </p:txBody>
      </p:sp>
      <p:sp>
        <p:nvSpPr>
          <p:cNvPr id="33796" name="Symbol zastępczy numeru slajd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fld id="{3A8E832D-F8CF-41CF-8680-1BC638FF3228}" type="slidenum">
              <a:rPr lang="pl-PL" altLang="pl-PL" sz="1200" smtClean="0">
                <a:solidFill>
                  <a:srgbClr val="000000"/>
                </a:solidFill>
                <a:latin typeface="Calibri" panose="020F0502020204030204" pitchFamily="34" charset="0"/>
              </a:rPr>
              <a:pPr/>
              <a:t>23</a:t>
            </a:fld>
            <a:endParaRPr lang="pl-PL" altLang="pl-P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0428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l-PL" altLang="pl-PL"/>
          </a:p>
        </p:txBody>
      </p:sp>
      <p:sp>
        <p:nvSpPr>
          <p:cNvPr id="33796" name="Symbol zastępczy numeru slajd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fld id="{3A8E832D-F8CF-41CF-8680-1BC638FF3228}" type="slidenum">
              <a:rPr lang="pl-PL" altLang="pl-PL" sz="1200" smtClean="0">
                <a:solidFill>
                  <a:srgbClr val="000000"/>
                </a:solidFill>
                <a:latin typeface="Calibri" panose="020F0502020204030204" pitchFamily="34" charset="0"/>
              </a:rPr>
              <a:pPr/>
              <a:t>24</a:t>
            </a:fld>
            <a:endParaRPr lang="pl-PL" altLang="pl-P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10625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l-PL" altLang="pl-PL"/>
          </a:p>
        </p:txBody>
      </p:sp>
      <p:sp>
        <p:nvSpPr>
          <p:cNvPr id="33796" name="Symbol zastępczy numeru slajd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fld id="{3A8E832D-F8CF-41CF-8680-1BC638FF3228}" type="slidenum">
              <a:rPr lang="pl-PL" altLang="pl-PL" sz="1200" smtClean="0">
                <a:solidFill>
                  <a:srgbClr val="000000"/>
                </a:solidFill>
                <a:latin typeface="Calibri" panose="020F0502020204030204" pitchFamily="34" charset="0"/>
              </a:rPr>
              <a:pPr/>
              <a:t>25</a:t>
            </a:fld>
            <a:endParaRPr lang="pl-PL" altLang="pl-P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99932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l-PL" altLang="pl-PL"/>
          </a:p>
        </p:txBody>
      </p:sp>
      <p:sp>
        <p:nvSpPr>
          <p:cNvPr id="33796" name="Symbol zastępczy numeru slajd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fld id="{3A8E832D-F8CF-41CF-8680-1BC638FF3228}" type="slidenum">
              <a:rPr lang="pl-PL" altLang="pl-PL" sz="1200" smtClean="0">
                <a:solidFill>
                  <a:srgbClr val="000000"/>
                </a:solidFill>
                <a:latin typeface="Calibri" panose="020F0502020204030204" pitchFamily="34" charset="0"/>
              </a:rPr>
              <a:pPr/>
              <a:t>26</a:t>
            </a:fld>
            <a:endParaRPr lang="pl-PL" altLang="pl-P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87988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rona tytułowa ">
    <p:spTree>
      <p:nvGrpSpPr>
        <p:cNvPr id="1" name=""/>
        <p:cNvGrpSpPr/>
        <p:nvPr/>
      </p:nvGrpSpPr>
      <p:grpSpPr>
        <a:xfrm>
          <a:off x="0" y="0"/>
          <a:ext cx="0" cy="0"/>
          <a:chOff x="0" y="0"/>
          <a:chExt cx="0" cy="0"/>
        </a:xfrm>
      </p:grpSpPr>
      <p:pic>
        <p:nvPicPr>
          <p:cNvPr id="15" name="Obraz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13" name="Prostokąt 12"/>
          <p:cNvSpPr/>
          <p:nvPr userDrawn="1"/>
        </p:nvSpPr>
        <p:spPr>
          <a:xfrm>
            <a:off x="0" y="4868863"/>
            <a:ext cx="9143999" cy="11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tekstu 11"/>
          <p:cNvSpPr>
            <a:spLocks noGrp="1"/>
          </p:cNvSpPr>
          <p:nvPr>
            <p:ph type="body" sz="quarter" idx="13"/>
          </p:nvPr>
        </p:nvSpPr>
        <p:spPr>
          <a:xfrm>
            <a:off x="2282451" y="4868863"/>
            <a:ext cx="6861549" cy="1188725"/>
          </a:xfrm>
          <a:prstGeom prst="rect">
            <a:avLst/>
          </a:prstGeom>
          <a:noFill/>
        </p:spPr>
        <p:txBody>
          <a:bodyPr wrap="square" lIns="180000" tIns="0" rIns="360000" bIns="0" anchor="ctr">
            <a:normAutofit/>
          </a:bodyPr>
          <a:lstStyle>
            <a:lvl1pPr algn="r">
              <a:buNone/>
              <a:defRPr sz="2000" b="0">
                <a:solidFill>
                  <a:schemeClr val="bg1"/>
                </a:solidFill>
                <a:latin typeface="+mj-lt"/>
                <a:cs typeface="Arial" pitchFamily="34" charset="0"/>
              </a:defRPr>
            </a:lvl1pPr>
            <a:lvl2pPr algn="r">
              <a:buNone/>
              <a:defRPr sz="2400">
                <a:latin typeface="Arial" pitchFamily="34" charset="0"/>
                <a:cs typeface="Arial" pitchFamily="34" charset="0"/>
              </a:defRPr>
            </a:lvl2pPr>
            <a:lvl3pPr algn="r">
              <a:buNone/>
              <a:defRPr sz="2400">
                <a:latin typeface="Arial" pitchFamily="34" charset="0"/>
                <a:cs typeface="Arial" pitchFamily="34" charset="0"/>
              </a:defRPr>
            </a:lvl3pPr>
            <a:lvl4pPr algn="r">
              <a:buNone/>
              <a:defRPr sz="2400">
                <a:latin typeface="Arial" pitchFamily="34" charset="0"/>
                <a:cs typeface="Arial" pitchFamily="34" charset="0"/>
              </a:defRPr>
            </a:lvl4pPr>
            <a:lvl5pPr algn="r">
              <a:buNone/>
              <a:defRPr sz="2400">
                <a:latin typeface="Arial" pitchFamily="34" charset="0"/>
                <a:cs typeface="Arial" pitchFamily="34" charset="0"/>
              </a:defRPr>
            </a:lvl5pPr>
          </a:lstStyle>
          <a:p>
            <a:pPr lvl="0"/>
            <a:r>
              <a:rPr lang="en-US" dirty="0"/>
              <a:t>Click to edit Master text styles</a:t>
            </a:r>
          </a:p>
        </p:txBody>
      </p:sp>
      <p:sp>
        <p:nvSpPr>
          <p:cNvPr id="9" name="Symbol zastępczy obrazu 8"/>
          <p:cNvSpPr>
            <a:spLocks noGrp="1"/>
          </p:cNvSpPr>
          <p:nvPr>
            <p:ph type="pic" sz="quarter" idx="16" hasCustomPrompt="1"/>
          </p:nvPr>
        </p:nvSpPr>
        <p:spPr>
          <a:xfrm>
            <a:off x="-1" y="1412776"/>
            <a:ext cx="9144000" cy="3497263"/>
          </a:xfrm>
        </p:spPr>
        <p:txBody>
          <a:bodyPr/>
          <a:lstStyle>
            <a:lvl1pPr>
              <a:defRPr/>
            </a:lvl1pPr>
          </a:lstStyle>
          <a:p>
            <a:r>
              <a:rPr lang="pl-PL" dirty="0"/>
              <a:t>          </a:t>
            </a:r>
          </a:p>
        </p:txBody>
      </p:sp>
      <p:pic>
        <p:nvPicPr>
          <p:cNvPr id="2" name="Obraz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8930" y="224644"/>
            <a:ext cx="3909147" cy="856800"/>
          </a:xfrm>
          <a:prstGeom prst="rect">
            <a:avLst/>
          </a:prstGeom>
        </p:spPr>
      </p:pic>
    </p:spTree>
    <p:extLst>
      <p:ext uri="{BB962C8B-B14F-4D97-AF65-F5344CB8AC3E}">
        <p14:creationId xmlns:p14="http://schemas.microsoft.com/office/powerpoint/2010/main" val="339802885"/>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djęcia po lewej">
    <p:spTree>
      <p:nvGrpSpPr>
        <p:cNvPr id="1" name=""/>
        <p:cNvGrpSpPr/>
        <p:nvPr/>
      </p:nvGrpSpPr>
      <p:grpSpPr>
        <a:xfrm>
          <a:off x="0" y="0"/>
          <a:ext cx="0" cy="0"/>
          <a:chOff x="0" y="0"/>
          <a:chExt cx="0" cy="0"/>
        </a:xfrm>
      </p:grpSpPr>
      <p:sp>
        <p:nvSpPr>
          <p:cNvPr id="16" name="Symbol zastępczy tekstu 15"/>
          <p:cNvSpPr>
            <a:spLocks noGrp="1"/>
          </p:cNvSpPr>
          <p:nvPr>
            <p:ph type="body" sz="quarter" idx="13"/>
          </p:nvPr>
        </p:nvSpPr>
        <p:spPr>
          <a:xfrm>
            <a:off x="3132138" y="1557339"/>
            <a:ext cx="5761037"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250825" y="1557338"/>
            <a:ext cx="2628899" cy="1457762"/>
          </a:xfrm>
          <a:prstGeom prst="rect">
            <a:avLst/>
          </a:prstGeom>
        </p:spPr>
        <p:txBody>
          <a:bodyPr lIns="0" tIns="0" rIns="0" bIns="0"/>
          <a:lstStyle/>
          <a:p>
            <a:endParaRPr lang="pl-PL" dirty="0"/>
          </a:p>
        </p:txBody>
      </p:sp>
      <p:sp>
        <p:nvSpPr>
          <p:cNvPr id="21" name="Symbol zastępczy obrazu 2"/>
          <p:cNvSpPr>
            <a:spLocks noGrp="1"/>
          </p:cNvSpPr>
          <p:nvPr>
            <p:ph type="pic" sz="quarter" idx="15"/>
          </p:nvPr>
        </p:nvSpPr>
        <p:spPr>
          <a:xfrm>
            <a:off x="250825" y="3109049"/>
            <a:ext cx="2628899" cy="1457762"/>
          </a:xfrm>
          <a:prstGeom prst="rect">
            <a:avLst/>
          </a:prstGeom>
        </p:spPr>
        <p:txBody>
          <a:bodyPr lIns="0" tIns="0" rIns="0" bIns="0"/>
          <a:lstStyle/>
          <a:p>
            <a:endParaRPr lang="pl-PL" dirty="0"/>
          </a:p>
        </p:txBody>
      </p:sp>
      <p:sp>
        <p:nvSpPr>
          <p:cNvPr id="22" name="Symbol zastępczy obrazu 2"/>
          <p:cNvSpPr>
            <a:spLocks noGrp="1"/>
          </p:cNvSpPr>
          <p:nvPr>
            <p:ph type="pic" sz="quarter" idx="16"/>
          </p:nvPr>
        </p:nvSpPr>
        <p:spPr>
          <a:xfrm>
            <a:off x="250825" y="4660760"/>
            <a:ext cx="2628899" cy="1457762"/>
          </a:xfrm>
          <a:prstGeom prst="rect">
            <a:avLst/>
          </a:prstGeom>
        </p:spPr>
        <p:txBody>
          <a:bodyPr lIns="0" tIns="0" rIns="0" bIns="0"/>
          <a:lstStyle/>
          <a:p>
            <a:endParaRPr lang="pl-PL" dirty="0"/>
          </a:p>
        </p:txBody>
      </p: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393700341"/>
      </p:ext>
    </p:extLst>
  </p:cSld>
  <p:clrMapOvr>
    <a:masterClrMapping/>
  </p:clrMapOvr>
  <p:extLst>
    <p:ext uri="{DCECCB84-F9BA-43D5-87BE-67443E8EF086}">
      <p15:sldGuideLst xmlns:p15="http://schemas.microsoft.com/office/powerpoint/2012/main">
        <p15:guide id="0" pos="1814" userDrawn="1">
          <p15:clr>
            <a:srgbClr val="FBAE40"/>
          </p15:clr>
        </p15:guide>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1973" userDrawn="1">
          <p15:clr>
            <a:srgbClr val="FBAE40"/>
          </p15:clr>
        </p15:guide>
        <p15:guide id="10" orient="horz" pos="981" userDrawn="1">
          <p15:clr>
            <a:srgbClr val="FBAE40"/>
          </p15:clr>
        </p15:guide>
        <p15:guide id="11" orient="horz" pos="368" userDrawn="1">
          <p15:clr>
            <a:srgbClr val="FBAE40"/>
          </p15:clr>
        </p15:guide>
        <p15:guide id="12" orient="horz" pos="79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djęcia na górze">
    <p:spTree>
      <p:nvGrpSpPr>
        <p:cNvPr id="1" name=""/>
        <p:cNvGrpSpPr/>
        <p:nvPr/>
      </p:nvGrpSpPr>
      <p:grpSpPr>
        <a:xfrm>
          <a:off x="0" y="0"/>
          <a:ext cx="0" cy="0"/>
          <a:chOff x="0" y="0"/>
          <a:chExt cx="0" cy="0"/>
        </a:xfrm>
      </p:grpSpPr>
      <p:sp>
        <p:nvSpPr>
          <p:cNvPr id="3" name="Symbol zastępczy obrazu 2"/>
          <p:cNvSpPr>
            <a:spLocks noGrp="1"/>
          </p:cNvSpPr>
          <p:nvPr>
            <p:ph type="pic" sz="quarter" idx="10"/>
          </p:nvPr>
        </p:nvSpPr>
        <p:spPr>
          <a:xfrm>
            <a:off x="250825" y="1574264"/>
            <a:ext cx="2815490" cy="1979611"/>
          </a:xfrm>
          <a:prstGeom prst="rect">
            <a:avLst/>
          </a:prstGeom>
        </p:spPr>
        <p:txBody>
          <a:bodyPr lIns="0" tIns="0" rIns="0" bIns="0"/>
          <a:lstStyle/>
          <a:p>
            <a:endParaRPr lang="pl-PL" dirty="0"/>
          </a:p>
        </p:txBody>
      </p:sp>
      <p:sp>
        <p:nvSpPr>
          <p:cNvPr id="5" name="Symbol zastępczy tekstu 4"/>
          <p:cNvSpPr>
            <a:spLocks noGrp="1"/>
          </p:cNvSpPr>
          <p:nvPr>
            <p:ph type="body" sz="quarter" idx="11"/>
          </p:nvPr>
        </p:nvSpPr>
        <p:spPr>
          <a:xfrm>
            <a:off x="250825" y="3681413"/>
            <a:ext cx="8642350" cy="2447925"/>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20" name="Symbol zastępczy obrazu 2"/>
          <p:cNvSpPr>
            <a:spLocks noGrp="1"/>
          </p:cNvSpPr>
          <p:nvPr>
            <p:ph type="pic" sz="quarter" idx="12"/>
          </p:nvPr>
        </p:nvSpPr>
        <p:spPr>
          <a:xfrm>
            <a:off x="3160207" y="1574263"/>
            <a:ext cx="2815490" cy="1979611"/>
          </a:xfrm>
          <a:prstGeom prst="rect">
            <a:avLst/>
          </a:prstGeom>
        </p:spPr>
        <p:txBody>
          <a:bodyPr lIns="0" tIns="0" rIns="0" bIns="0"/>
          <a:lstStyle/>
          <a:p>
            <a:endParaRPr lang="pl-PL" dirty="0"/>
          </a:p>
        </p:txBody>
      </p:sp>
      <p:sp>
        <p:nvSpPr>
          <p:cNvPr id="21" name="Symbol zastępczy obrazu 2"/>
          <p:cNvSpPr>
            <a:spLocks noGrp="1"/>
          </p:cNvSpPr>
          <p:nvPr>
            <p:ph type="pic" sz="quarter" idx="13"/>
          </p:nvPr>
        </p:nvSpPr>
        <p:spPr>
          <a:xfrm>
            <a:off x="6069590" y="1574264"/>
            <a:ext cx="2815490" cy="1979611"/>
          </a:xfrm>
          <a:prstGeom prst="rect">
            <a:avLst/>
          </a:prstGeom>
        </p:spPr>
        <p:txBody>
          <a:bodyPr lIns="0" tIns="0" rIns="0" bIns="0"/>
          <a:lstStyle/>
          <a:p>
            <a:endParaRPr lang="pl-PL" dirty="0"/>
          </a:p>
        </p:txBody>
      </p:sp>
      <p:sp>
        <p:nvSpPr>
          <p:cNvPr id="4" name="Tytuł 3"/>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426063839"/>
      </p:ext>
    </p:extLst>
  </p:cSld>
  <p:clrMapOvr>
    <a:masterClrMapping/>
  </p:clrMapOvr>
  <p:extLst>
    <p:ext uri="{DCECCB84-F9BA-43D5-87BE-67443E8EF086}">
      <p15:sldGuideLst xmlns:p15="http://schemas.microsoft.com/office/powerpoint/2012/main">
        <p15:guide id="0" pos="3946" userDrawn="1">
          <p15:clr>
            <a:srgbClr val="FBAE40"/>
          </p15:clr>
        </p15:guide>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3787" userDrawn="1">
          <p15:clr>
            <a:srgbClr val="FBAE40"/>
          </p15:clr>
        </p15:guide>
        <p15:guide id="10" orient="horz" pos="981">
          <p15:clr>
            <a:srgbClr val="FBAE40"/>
          </p15:clr>
        </p15:guide>
        <p15:guide id="11" orient="horz" pos="368" userDrawn="1">
          <p15:clr>
            <a:srgbClr val="FBAE40"/>
          </p15:clr>
        </p15:guide>
        <p15:guide id="12" orient="horz" pos="231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djęcia na dole">
    <p:spTree>
      <p:nvGrpSpPr>
        <p:cNvPr id="1" name=""/>
        <p:cNvGrpSpPr/>
        <p:nvPr/>
      </p:nvGrpSpPr>
      <p:grpSpPr>
        <a:xfrm>
          <a:off x="0" y="0"/>
          <a:ext cx="0" cy="0"/>
          <a:chOff x="0" y="0"/>
          <a:chExt cx="0" cy="0"/>
        </a:xfrm>
      </p:grpSpPr>
      <p:sp>
        <p:nvSpPr>
          <p:cNvPr id="5" name="Symbol zastępczy tekstu 4"/>
          <p:cNvSpPr>
            <a:spLocks noGrp="1"/>
          </p:cNvSpPr>
          <p:nvPr>
            <p:ph type="body" sz="quarter" idx="11"/>
          </p:nvPr>
        </p:nvSpPr>
        <p:spPr>
          <a:xfrm>
            <a:off x="250825" y="1557338"/>
            <a:ext cx="8642350" cy="2627746"/>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250825" y="4324572"/>
            <a:ext cx="2815490" cy="1804767"/>
          </a:xfrm>
          <a:prstGeom prst="rect">
            <a:avLst/>
          </a:prstGeom>
        </p:spPr>
        <p:txBody>
          <a:bodyPr lIns="0" tIns="0" rIns="0" bIns="0"/>
          <a:lstStyle/>
          <a:p>
            <a:endParaRPr lang="pl-PL" dirty="0"/>
          </a:p>
        </p:txBody>
      </p:sp>
      <p:sp>
        <p:nvSpPr>
          <p:cNvPr id="15" name="Symbol zastępczy obrazu 2"/>
          <p:cNvSpPr>
            <a:spLocks noGrp="1"/>
          </p:cNvSpPr>
          <p:nvPr>
            <p:ph type="pic" sz="quarter" idx="12"/>
          </p:nvPr>
        </p:nvSpPr>
        <p:spPr>
          <a:xfrm>
            <a:off x="3160207" y="4324571"/>
            <a:ext cx="2815490" cy="1804767"/>
          </a:xfrm>
          <a:prstGeom prst="rect">
            <a:avLst/>
          </a:prstGeom>
        </p:spPr>
        <p:txBody>
          <a:bodyPr lIns="0" tIns="0" rIns="0" bIns="0"/>
          <a:lstStyle/>
          <a:p>
            <a:endParaRPr lang="pl-PL" dirty="0"/>
          </a:p>
        </p:txBody>
      </p:sp>
      <p:sp>
        <p:nvSpPr>
          <p:cNvPr id="16" name="Symbol zastępczy obrazu 2"/>
          <p:cNvSpPr>
            <a:spLocks noGrp="1"/>
          </p:cNvSpPr>
          <p:nvPr>
            <p:ph type="pic" sz="quarter" idx="13"/>
          </p:nvPr>
        </p:nvSpPr>
        <p:spPr>
          <a:xfrm>
            <a:off x="6069590" y="4324572"/>
            <a:ext cx="2815490" cy="1804767"/>
          </a:xfrm>
          <a:prstGeom prst="rect">
            <a:avLst/>
          </a:prstGeom>
        </p:spPr>
        <p:txBody>
          <a:bodyPr lIns="0" tIns="0" rIns="0" bIns="0"/>
          <a:lstStyle/>
          <a:p>
            <a:endParaRPr lang="pl-PL" dirty="0"/>
          </a:p>
        </p:txBody>
      </p:sp>
      <p:sp>
        <p:nvSpPr>
          <p:cNvPr id="3" name="Tytuł 2"/>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5681140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3787">
          <p15:clr>
            <a:srgbClr val="FBAE40"/>
          </p15:clr>
        </p15:guide>
        <p15:guide id="10" orient="horz" pos="981">
          <p15:clr>
            <a:srgbClr val="FBAE40"/>
          </p15:clr>
        </p15:guide>
        <p15:guide id="11" orient="horz" pos="368" userDrawn="1">
          <p15:clr>
            <a:srgbClr val="FBAE40"/>
          </p15:clr>
        </p15:guide>
        <p15:guide id="12" pos="3946">
          <p15:clr>
            <a:srgbClr val="FBAE40"/>
          </p15:clr>
        </p15:guide>
        <p15:guide id="13" orient="horz" pos="231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14" name="Symbol zastępczy tekstu 2"/>
          <p:cNvSpPr>
            <a:spLocks noGrp="1"/>
          </p:cNvSpPr>
          <p:nvPr>
            <p:ph type="body" sz="quarter" idx="21" hasCustomPrompt="1"/>
          </p:nvPr>
        </p:nvSpPr>
        <p:spPr>
          <a:xfrm>
            <a:off x="179512" y="5410407"/>
            <a:ext cx="2790012"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50-375 Wrocław</a:t>
            </a:r>
          </a:p>
          <a:p>
            <a:pPr lvl="0"/>
            <a:r>
              <a:rPr lang="pl-PL" dirty="0"/>
              <a:t>ul. C. K. Norwida 25 </a:t>
            </a:r>
          </a:p>
        </p:txBody>
      </p:sp>
      <p:sp>
        <p:nvSpPr>
          <p:cNvPr id="16" name="Symbol zastępczy tekstu 2"/>
          <p:cNvSpPr>
            <a:spLocks noGrp="1"/>
          </p:cNvSpPr>
          <p:nvPr>
            <p:ph type="body" sz="quarter" idx="24" hasCustomPrompt="1"/>
          </p:nvPr>
        </p:nvSpPr>
        <p:spPr>
          <a:xfrm>
            <a:off x="3140050" y="5410406"/>
            <a:ext cx="2809596"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Centrala: tel. 71 320 5020</a:t>
            </a:r>
          </a:p>
          <a:p>
            <a:pPr lvl="0"/>
            <a:r>
              <a:rPr lang="pl-PL" dirty="0"/>
              <a:t>Kancelaria Ogólna: tel. 71 320 5130 </a:t>
            </a:r>
          </a:p>
        </p:txBody>
      </p:sp>
      <p:sp>
        <p:nvSpPr>
          <p:cNvPr id="18" name="Symbol zastępczy tekstu 2"/>
          <p:cNvSpPr>
            <a:spLocks noGrp="1"/>
          </p:cNvSpPr>
          <p:nvPr>
            <p:ph type="body" sz="quarter" idx="26" hasCustomPrompt="1"/>
          </p:nvPr>
        </p:nvSpPr>
        <p:spPr>
          <a:xfrm>
            <a:off x="6120172" y="5410406"/>
            <a:ext cx="2753852" cy="790901"/>
          </a:xfrm>
          <a:prstGeom prst="rect">
            <a:avLst/>
          </a:prstGeom>
        </p:spPr>
        <p:txBody>
          <a:bodyPr lIns="0" tIns="0" rIns="0" bIns="0" anchor="t">
            <a:noAutofit/>
          </a:bodyPr>
          <a:lstStyle>
            <a:lvl1pPr marL="0" marR="0" indent="0" algn="l" defTabSz="180000" rtl="0" eaLnBrk="1" fontAlgn="base" latinLnBrk="0" hangingPunct="1">
              <a:lnSpc>
                <a:spcPct val="100000"/>
              </a:lnSpc>
              <a:spcBef>
                <a:spcPts val="300"/>
              </a:spcBef>
              <a:spcAft>
                <a:spcPct val="0"/>
              </a:spcAft>
              <a:buClr>
                <a:schemeClr val="accent1"/>
              </a:buClr>
              <a:buSzTx/>
              <a:buFont typeface="Arial" pitchFamily="34" charset="0"/>
              <a:buNone/>
              <a:tabLst>
                <a:tab pos="180000" algn="l"/>
                <a:tab pos="360000" algn="l"/>
                <a:tab pos="540000" algn="l"/>
                <a:tab pos="720000" algn="l"/>
                <a:tab pos="900000" algn="l"/>
                <a:tab pos="1080000" algn="l"/>
              </a:tabLst>
              <a:defRPr sz="24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www.up.wroc.pl</a:t>
            </a:r>
          </a:p>
        </p:txBody>
      </p:sp>
      <p:sp>
        <p:nvSpPr>
          <p:cNvPr id="19" name="Symbol zastępczy obrazu 8"/>
          <p:cNvSpPr>
            <a:spLocks noGrp="1"/>
          </p:cNvSpPr>
          <p:nvPr>
            <p:ph type="pic" sz="quarter" idx="16"/>
          </p:nvPr>
        </p:nvSpPr>
        <p:spPr>
          <a:xfrm>
            <a:off x="0" y="1371600"/>
            <a:ext cx="9144000" cy="3497263"/>
          </a:xfrm>
        </p:spPr>
        <p:txBody>
          <a:bodyPr/>
          <a:lstStyle/>
          <a:p>
            <a:endParaRPr lang="pl-PL"/>
          </a:p>
        </p:txBody>
      </p:sp>
      <p:sp>
        <p:nvSpPr>
          <p:cNvPr id="2" name="Tytuł 1"/>
          <p:cNvSpPr>
            <a:spLocks noGrp="1"/>
          </p:cNvSpPr>
          <p:nvPr>
            <p:ph type="title"/>
          </p:nvPr>
        </p:nvSpPr>
        <p:spPr/>
        <p:txBody>
          <a:bodyPr/>
          <a:lstStyle/>
          <a:p>
            <a:r>
              <a:rPr lang="pl-PL"/>
              <a:t>Kliknij, aby edytować styl</a:t>
            </a:r>
          </a:p>
        </p:txBody>
      </p:sp>
      <p:sp>
        <p:nvSpPr>
          <p:cNvPr id="3" name="Prostokąt 2"/>
          <p:cNvSpPr/>
          <p:nvPr userDrawn="1"/>
        </p:nvSpPr>
        <p:spPr>
          <a:xfrm>
            <a:off x="4211960" y="6561348"/>
            <a:ext cx="4932040" cy="296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8930" y="224644"/>
            <a:ext cx="3909147" cy="856800"/>
          </a:xfrm>
          <a:prstGeom prst="rect">
            <a:avLst/>
          </a:prstGeom>
        </p:spPr>
      </p:pic>
    </p:spTree>
    <p:extLst>
      <p:ext uri="{BB962C8B-B14F-4D97-AF65-F5344CB8AC3E}">
        <p14:creationId xmlns:p14="http://schemas.microsoft.com/office/powerpoint/2010/main" val="172269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668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rona tytułowa ">
    <p:spTree>
      <p:nvGrpSpPr>
        <p:cNvPr id="1" name=""/>
        <p:cNvGrpSpPr/>
        <p:nvPr/>
      </p:nvGrpSpPr>
      <p:grpSpPr>
        <a:xfrm>
          <a:off x="0" y="0"/>
          <a:ext cx="0" cy="0"/>
          <a:chOff x="0" y="0"/>
          <a:chExt cx="0" cy="0"/>
        </a:xfrm>
      </p:grpSpPr>
      <p:pic>
        <p:nvPicPr>
          <p:cNvPr id="15" name="Obraz 1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13" name="Prostokąt 12"/>
          <p:cNvSpPr/>
          <p:nvPr userDrawn="1"/>
        </p:nvSpPr>
        <p:spPr>
          <a:xfrm>
            <a:off x="0" y="4868863"/>
            <a:ext cx="9143999" cy="11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11" name="Symbol zastępczy tekstu 11"/>
          <p:cNvSpPr>
            <a:spLocks noGrp="1"/>
          </p:cNvSpPr>
          <p:nvPr>
            <p:ph type="body" sz="quarter" idx="13"/>
          </p:nvPr>
        </p:nvSpPr>
        <p:spPr>
          <a:xfrm>
            <a:off x="2282451" y="4868863"/>
            <a:ext cx="6861549" cy="1188725"/>
          </a:xfrm>
          <a:prstGeom prst="rect">
            <a:avLst/>
          </a:prstGeom>
          <a:noFill/>
        </p:spPr>
        <p:txBody>
          <a:bodyPr wrap="square" lIns="180000" tIns="0" rIns="360000" bIns="0" anchor="ctr">
            <a:normAutofit/>
          </a:bodyPr>
          <a:lstStyle>
            <a:lvl1pPr algn="r">
              <a:buNone/>
              <a:defRPr sz="2000" b="0">
                <a:solidFill>
                  <a:schemeClr val="bg1"/>
                </a:solidFill>
                <a:latin typeface="+mj-lt"/>
                <a:cs typeface="Arial" pitchFamily="34" charset="0"/>
              </a:defRPr>
            </a:lvl1pPr>
            <a:lvl2pPr algn="r">
              <a:buNone/>
              <a:defRPr sz="2400">
                <a:latin typeface="Arial" pitchFamily="34" charset="0"/>
                <a:cs typeface="Arial" pitchFamily="34" charset="0"/>
              </a:defRPr>
            </a:lvl2pPr>
            <a:lvl3pPr algn="r">
              <a:buNone/>
              <a:defRPr sz="2400">
                <a:latin typeface="Arial" pitchFamily="34" charset="0"/>
                <a:cs typeface="Arial" pitchFamily="34" charset="0"/>
              </a:defRPr>
            </a:lvl3pPr>
            <a:lvl4pPr algn="r">
              <a:buNone/>
              <a:defRPr sz="2400">
                <a:latin typeface="Arial" pitchFamily="34" charset="0"/>
                <a:cs typeface="Arial" pitchFamily="34" charset="0"/>
              </a:defRPr>
            </a:lvl4pPr>
            <a:lvl5pPr algn="r">
              <a:buNone/>
              <a:defRPr sz="2400">
                <a:latin typeface="Arial" pitchFamily="34" charset="0"/>
                <a:cs typeface="Arial" pitchFamily="34" charset="0"/>
              </a:defRPr>
            </a:lvl5pPr>
          </a:lstStyle>
          <a:p>
            <a:pPr lvl="0"/>
            <a:r>
              <a:rPr lang="en-US" dirty="0"/>
              <a:t>Click to edit Master text styles</a:t>
            </a:r>
          </a:p>
        </p:txBody>
      </p:sp>
      <p:sp>
        <p:nvSpPr>
          <p:cNvPr id="9" name="Symbol zastępczy obrazu 8"/>
          <p:cNvSpPr>
            <a:spLocks noGrp="1"/>
          </p:cNvSpPr>
          <p:nvPr>
            <p:ph type="pic" sz="quarter" idx="16" hasCustomPrompt="1"/>
          </p:nvPr>
        </p:nvSpPr>
        <p:spPr>
          <a:xfrm>
            <a:off x="-1" y="1412776"/>
            <a:ext cx="9144000" cy="3497263"/>
          </a:xfrm>
        </p:spPr>
        <p:txBody>
          <a:bodyPr/>
          <a:lstStyle>
            <a:lvl1pPr>
              <a:defRPr/>
            </a:lvl1pPr>
          </a:lstStyle>
          <a:p>
            <a:r>
              <a:rPr lang="pl-PL" dirty="0"/>
              <a:t>          </a:t>
            </a:r>
          </a:p>
        </p:txBody>
      </p:sp>
      <p:pic>
        <p:nvPicPr>
          <p:cNvPr id="2" name="Obraz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5483" y="224644"/>
            <a:ext cx="3112594" cy="856800"/>
          </a:xfrm>
          <a:prstGeom prst="rect">
            <a:avLst/>
          </a:prstGeom>
        </p:spPr>
      </p:pic>
    </p:spTree>
    <p:extLst>
      <p:ext uri="{BB962C8B-B14F-4D97-AF65-F5344CB8AC3E}">
        <p14:creationId xmlns:p14="http://schemas.microsoft.com/office/powerpoint/2010/main" val="1634543177"/>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rona rozdziałowa">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13" name="Prostokąt 12"/>
          <p:cNvSpPr/>
          <p:nvPr userDrawn="1"/>
        </p:nvSpPr>
        <p:spPr>
          <a:xfrm>
            <a:off x="0" y="4868863"/>
            <a:ext cx="9143999" cy="11887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11" name="Symbol zastępczy tekstu 11"/>
          <p:cNvSpPr>
            <a:spLocks noGrp="1"/>
          </p:cNvSpPr>
          <p:nvPr>
            <p:ph type="body" sz="quarter" idx="13"/>
          </p:nvPr>
        </p:nvSpPr>
        <p:spPr>
          <a:xfrm>
            <a:off x="2282451" y="4868863"/>
            <a:ext cx="6861549" cy="1188725"/>
          </a:xfrm>
          <a:prstGeom prst="rect">
            <a:avLst/>
          </a:prstGeom>
          <a:noFill/>
        </p:spPr>
        <p:txBody>
          <a:bodyPr wrap="square" lIns="180000" tIns="0" rIns="360000" bIns="0" anchor="ctr">
            <a:normAutofit/>
          </a:bodyPr>
          <a:lstStyle>
            <a:lvl1pPr algn="r">
              <a:buNone/>
              <a:defRPr sz="2000" b="0">
                <a:solidFill>
                  <a:schemeClr val="bg1"/>
                </a:solidFill>
                <a:latin typeface="+mj-lt"/>
                <a:cs typeface="Arial" pitchFamily="34" charset="0"/>
              </a:defRPr>
            </a:lvl1pPr>
            <a:lvl2pPr algn="r">
              <a:buNone/>
              <a:defRPr sz="2400">
                <a:latin typeface="Arial" pitchFamily="34" charset="0"/>
                <a:cs typeface="Arial" pitchFamily="34" charset="0"/>
              </a:defRPr>
            </a:lvl2pPr>
            <a:lvl3pPr algn="r">
              <a:buNone/>
              <a:defRPr sz="2400">
                <a:latin typeface="Arial" pitchFamily="34" charset="0"/>
                <a:cs typeface="Arial" pitchFamily="34" charset="0"/>
              </a:defRPr>
            </a:lvl3pPr>
            <a:lvl4pPr algn="r">
              <a:buNone/>
              <a:defRPr sz="2400">
                <a:latin typeface="Arial" pitchFamily="34" charset="0"/>
                <a:cs typeface="Arial" pitchFamily="34" charset="0"/>
              </a:defRPr>
            </a:lvl4pPr>
            <a:lvl5pPr algn="r">
              <a:buNone/>
              <a:defRPr sz="2400">
                <a:latin typeface="Arial" pitchFamily="34" charset="0"/>
                <a:cs typeface="Arial" pitchFamily="34" charset="0"/>
              </a:defRPr>
            </a:lvl5pPr>
          </a:lstStyle>
          <a:p>
            <a:pPr lvl="0"/>
            <a:r>
              <a:rPr lang="en-US" dirty="0"/>
              <a:t>Click to edit Master text styles</a:t>
            </a:r>
          </a:p>
        </p:txBody>
      </p:sp>
      <p:sp>
        <p:nvSpPr>
          <p:cNvPr id="9" name="Symbol zastępczy obrazu 8"/>
          <p:cNvSpPr>
            <a:spLocks noGrp="1"/>
          </p:cNvSpPr>
          <p:nvPr>
            <p:ph type="pic" sz="quarter" idx="16"/>
          </p:nvPr>
        </p:nvSpPr>
        <p:spPr>
          <a:xfrm>
            <a:off x="0" y="1371600"/>
            <a:ext cx="9144000" cy="3497263"/>
          </a:xfrm>
        </p:spPr>
        <p:txBody>
          <a:bodyPr/>
          <a:lstStyle/>
          <a:p>
            <a:endParaRPr lang="pl-PL"/>
          </a:p>
        </p:txBody>
      </p:sp>
      <p:pic>
        <p:nvPicPr>
          <p:cNvPr id="8" name="Obraz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5483" y="224644"/>
            <a:ext cx="3112594" cy="856800"/>
          </a:xfrm>
          <a:prstGeom prst="rect">
            <a:avLst/>
          </a:prstGeom>
        </p:spPr>
      </p:pic>
    </p:spTree>
    <p:extLst>
      <p:ext uri="{BB962C8B-B14F-4D97-AF65-F5344CB8AC3E}">
        <p14:creationId xmlns:p14="http://schemas.microsoft.com/office/powerpoint/2010/main" val="3170670706"/>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zekładkowa 1">
    <p:spTree>
      <p:nvGrpSpPr>
        <p:cNvPr id="1" name=""/>
        <p:cNvGrpSpPr/>
        <p:nvPr/>
      </p:nvGrpSpPr>
      <p:grpSpPr>
        <a:xfrm>
          <a:off x="0" y="0"/>
          <a:ext cx="0" cy="0"/>
          <a:chOff x="0" y="0"/>
          <a:chExt cx="0" cy="0"/>
        </a:xfrm>
      </p:grpSpPr>
      <p:sp>
        <p:nvSpPr>
          <p:cNvPr id="13" name="Prostokąt 12"/>
          <p:cNvSpPr/>
          <p:nvPr userDrawn="1"/>
        </p:nvSpPr>
        <p:spPr>
          <a:xfrm>
            <a:off x="0" y="5445125"/>
            <a:ext cx="9143999" cy="10795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9" name="Symbol zastępczy obrazu 8"/>
          <p:cNvSpPr>
            <a:spLocks noGrp="1"/>
          </p:cNvSpPr>
          <p:nvPr>
            <p:ph type="pic" sz="quarter" idx="16"/>
          </p:nvPr>
        </p:nvSpPr>
        <p:spPr>
          <a:xfrm>
            <a:off x="0" y="1172777"/>
            <a:ext cx="9144000" cy="4272348"/>
          </a:xfrm>
        </p:spPr>
        <p:txBody>
          <a:bodyPr/>
          <a:lstStyle/>
          <a:p>
            <a:endParaRPr lang="pl-PL"/>
          </a:p>
        </p:txBody>
      </p:sp>
      <p:sp>
        <p:nvSpPr>
          <p:cNvPr id="18" name="Prostokąt 17"/>
          <p:cNvSpPr/>
          <p:nvPr userDrawn="1"/>
        </p:nvSpPr>
        <p:spPr>
          <a:xfrm>
            <a:off x="0" y="6524625"/>
            <a:ext cx="9144000" cy="333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3" name="Symbol zastępczy tekstu 2"/>
          <p:cNvSpPr>
            <a:spLocks noGrp="1"/>
          </p:cNvSpPr>
          <p:nvPr>
            <p:ph type="body" sz="quarter" idx="17"/>
          </p:nvPr>
        </p:nvSpPr>
        <p:spPr>
          <a:xfrm>
            <a:off x="250825" y="5445125"/>
            <a:ext cx="8642350" cy="1079500"/>
          </a:xfrm>
        </p:spPr>
        <p:txBody>
          <a:bodyPr anchor="ctr"/>
          <a:lstStyle>
            <a:lvl1pPr algn="r">
              <a:defRPr/>
            </a:lvl1pPr>
          </a:lstStyle>
          <a:p>
            <a:pPr lvl="0"/>
            <a:r>
              <a:rPr lang="pl-PL" dirty="0"/>
              <a:t>Kliknij, aby edytować style wzorca tekstu</a:t>
            </a:r>
          </a:p>
        </p:txBody>
      </p:sp>
      <p:sp>
        <p:nvSpPr>
          <p:cNvPr id="14" name="Tytuł 3"/>
          <p:cNvSpPr>
            <a:spLocks noGrp="1"/>
          </p:cNvSpPr>
          <p:nvPr>
            <p:ph type="title"/>
          </p:nvPr>
        </p:nvSpPr>
        <p:spPr>
          <a:xfrm>
            <a:off x="250825" y="238089"/>
            <a:ext cx="8642350" cy="827946"/>
          </a:xfrm>
        </p:spPr>
        <p:txBody>
          <a:bodyPr/>
          <a:lstStyle/>
          <a:p>
            <a:r>
              <a:rPr lang="pl-PL" dirty="0"/>
              <a:t>Kliknij, aby edytować styl</a:t>
            </a:r>
          </a:p>
        </p:txBody>
      </p:sp>
      <p:pic>
        <p:nvPicPr>
          <p:cNvPr id="11" name="Obraz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40152" y="6619438"/>
            <a:ext cx="3172730" cy="157934"/>
          </a:xfrm>
          <a:prstGeom prst="rect">
            <a:avLst/>
          </a:prstGeom>
        </p:spPr>
      </p:pic>
    </p:spTree>
    <p:extLst>
      <p:ext uri="{BB962C8B-B14F-4D97-AF65-F5344CB8AC3E}">
        <p14:creationId xmlns:p14="http://schemas.microsoft.com/office/powerpoint/2010/main" val="2548738368"/>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zekładkowa 2">
    <p:spTree>
      <p:nvGrpSpPr>
        <p:cNvPr id="1" name=""/>
        <p:cNvGrpSpPr/>
        <p:nvPr/>
      </p:nvGrpSpPr>
      <p:grpSpPr>
        <a:xfrm>
          <a:off x="0" y="0"/>
          <a:ext cx="0" cy="0"/>
          <a:chOff x="0" y="0"/>
          <a:chExt cx="0" cy="0"/>
        </a:xfrm>
      </p:grpSpPr>
      <p:sp>
        <p:nvSpPr>
          <p:cNvPr id="10" name="Symbol zastępczy zawartości 2"/>
          <p:cNvSpPr>
            <a:spLocks noGrp="1"/>
          </p:cNvSpPr>
          <p:nvPr>
            <p:ph sz="quarter" idx="14"/>
          </p:nvPr>
        </p:nvSpPr>
        <p:spPr>
          <a:xfrm>
            <a:off x="250825" y="1557339"/>
            <a:ext cx="8642350" cy="3671862"/>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093203020"/>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lko tytuł i podtytuł">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2763976240"/>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4898">
          <p15:clr>
            <a:srgbClr val="FBAE40"/>
          </p15:clr>
        </p15:guide>
        <p15:guide id="8" orient="horz" pos="40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rona rozdziałowa">
    <p:spTree>
      <p:nvGrpSpPr>
        <p:cNvPr id="1" name=""/>
        <p:cNvGrpSpPr/>
        <p:nvPr/>
      </p:nvGrpSpPr>
      <p:grpSpPr>
        <a:xfrm>
          <a:off x="0" y="0"/>
          <a:ext cx="0" cy="0"/>
          <a:chOff x="0" y="0"/>
          <a:chExt cx="0" cy="0"/>
        </a:xfrm>
      </p:grpSpPr>
      <p:pic>
        <p:nvPicPr>
          <p:cNvPr id="7" name="Obraz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13" name="Prostokąt 12"/>
          <p:cNvSpPr/>
          <p:nvPr userDrawn="1"/>
        </p:nvSpPr>
        <p:spPr>
          <a:xfrm>
            <a:off x="0" y="4868863"/>
            <a:ext cx="9143999" cy="11887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tekstu 11"/>
          <p:cNvSpPr>
            <a:spLocks noGrp="1"/>
          </p:cNvSpPr>
          <p:nvPr>
            <p:ph type="body" sz="quarter" idx="13"/>
          </p:nvPr>
        </p:nvSpPr>
        <p:spPr>
          <a:xfrm>
            <a:off x="2282451" y="4868863"/>
            <a:ext cx="6861549" cy="1188725"/>
          </a:xfrm>
          <a:prstGeom prst="rect">
            <a:avLst/>
          </a:prstGeom>
          <a:noFill/>
        </p:spPr>
        <p:txBody>
          <a:bodyPr wrap="square" lIns="180000" tIns="0" rIns="360000" bIns="0" anchor="ctr">
            <a:normAutofit/>
          </a:bodyPr>
          <a:lstStyle>
            <a:lvl1pPr algn="r">
              <a:buNone/>
              <a:defRPr sz="2000" b="0">
                <a:solidFill>
                  <a:schemeClr val="bg1"/>
                </a:solidFill>
                <a:latin typeface="+mj-lt"/>
                <a:cs typeface="Arial" pitchFamily="34" charset="0"/>
              </a:defRPr>
            </a:lvl1pPr>
            <a:lvl2pPr algn="r">
              <a:buNone/>
              <a:defRPr sz="2400">
                <a:latin typeface="Arial" pitchFamily="34" charset="0"/>
                <a:cs typeface="Arial" pitchFamily="34" charset="0"/>
              </a:defRPr>
            </a:lvl2pPr>
            <a:lvl3pPr algn="r">
              <a:buNone/>
              <a:defRPr sz="2400">
                <a:latin typeface="Arial" pitchFamily="34" charset="0"/>
                <a:cs typeface="Arial" pitchFamily="34" charset="0"/>
              </a:defRPr>
            </a:lvl3pPr>
            <a:lvl4pPr algn="r">
              <a:buNone/>
              <a:defRPr sz="2400">
                <a:latin typeface="Arial" pitchFamily="34" charset="0"/>
                <a:cs typeface="Arial" pitchFamily="34" charset="0"/>
              </a:defRPr>
            </a:lvl4pPr>
            <a:lvl5pPr algn="r">
              <a:buNone/>
              <a:defRPr sz="2400">
                <a:latin typeface="Arial" pitchFamily="34" charset="0"/>
                <a:cs typeface="Arial" pitchFamily="34" charset="0"/>
              </a:defRPr>
            </a:lvl5pPr>
          </a:lstStyle>
          <a:p>
            <a:pPr lvl="0"/>
            <a:r>
              <a:rPr lang="en-US" dirty="0"/>
              <a:t>Click to edit Master text styles</a:t>
            </a:r>
          </a:p>
        </p:txBody>
      </p:sp>
      <p:sp>
        <p:nvSpPr>
          <p:cNvPr id="9" name="Symbol zastępczy obrazu 8"/>
          <p:cNvSpPr>
            <a:spLocks noGrp="1"/>
          </p:cNvSpPr>
          <p:nvPr>
            <p:ph type="pic" sz="quarter" idx="16"/>
          </p:nvPr>
        </p:nvSpPr>
        <p:spPr>
          <a:xfrm>
            <a:off x="0" y="1371600"/>
            <a:ext cx="9144000" cy="3497263"/>
          </a:xfrm>
        </p:spPr>
        <p:txBody>
          <a:bodyPr/>
          <a:lstStyle/>
          <a:p>
            <a:endParaRPr lang="pl-PL"/>
          </a:p>
        </p:txBody>
      </p:sp>
      <p:pic>
        <p:nvPicPr>
          <p:cNvPr id="8" name="Obraz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8930" y="224644"/>
            <a:ext cx="3909147" cy="856800"/>
          </a:xfrm>
          <a:prstGeom prst="rect">
            <a:avLst/>
          </a:prstGeom>
        </p:spPr>
      </p:pic>
    </p:spTree>
    <p:extLst>
      <p:ext uri="{BB962C8B-B14F-4D97-AF65-F5344CB8AC3E}">
        <p14:creationId xmlns:p14="http://schemas.microsoft.com/office/powerpoint/2010/main" val="609529540"/>
      </p:ext>
    </p:extLst>
  </p:cSld>
  <p:clrMapOvr>
    <a:masterClrMapping/>
  </p:clrMapOvr>
  <p:extLst>
    <p:ext uri="{DCECCB84-F9BA-43D5-87BE-67443E8EF086}">
      <p15:sldGuideLst xmlns:p15="http://schemas.microsoft.com/office/powerpoint/2012/main">
        <p15:guide id="1" pos="5216" userDrawn="1">
          <p15:clr>
            <a:srgbClr val="FBAE40"/>
          </p15:clr>
        </p15:guide>
        <p15:guide id="2" orient="horz" pos="1911" userDrawn="1">
          <p15:clr>
            <a:srgbClr val="FBAE40"/>
          </p15:clr>
        </p15:guide>
        <p15:guide id="3" orient="horz" pos="3430" userDrawn="1">
          <p15:clr>
            <a:srgbClr val="FBAE40"/>
          </p15:clr>
        </p15:guide>
        <p15:guide id="4" pos="272" userDrawn="1">
          <p15:clr>
            <a:srgbClr val="FBAE40"/>
          </p15:clr>
        </p15:guide>
        <p15:guide id="5" orient="horz" pos="3067" userDrawn="1">
          <p15:clr>
            <a:srgbClr val="FBAE40"/>
          </p15:clr>
        </p15:guide>
        <p15:guide id="6" orient="horz" pos="293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 zawartością">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250825" y="1557339"/>
            <a:ext cx="8642350"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ytuł 4"/>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12468363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orient="horz" pos="3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ykres">
    <p:spTree>
      <p:nvGrpSpPr>
        <p:cNvPr id="1" name=""/>
        <p:cNvGrpSpPr/>
        <p:nvPr/>
      </p:nvGrpSpPr>
      <p:grpSpPr>
        <a:xfrm>
          <a:off x="0" y="0"/>
          <a:ext cx="0" cy="0"/>
          <a:chOff x="0" y="0"/>
          <a:chExt cx="0" cy="0"/>
        </a:xfrm>
      </p:grpSpPr>
      <p:sp>
        <p:nvSpPr>
          <p:cNvPr id="5" name="Symbol zastępczy wykresu 4"/>
          <p:cNvSpPr>
            <a:spLocks noGrp="1"/>
          </p:cNvSpPr>
          <p:nvPr>
            <p:ph type="chart" sz="quarter" idx="13"/>
          </p:nvPr>
        </p:nvSpPr>
        <p:spPr>
          <a:xfrm>
            <a:off x="252413" y="1557338"/>
            <a:ext cx="8640762" cy="4572000"/>
          </a:xfrm>
        </p:spPr>
        <p:txBody>
          <a:bodyPr/>
          <a:lstStyle/>
          <a:p>
            <a:endParaRPr lang="pl-PL"/>
          </a:p>
        </p:txBody>
      </p:sp>
      <p:cxnSp>
        <p:nvCxnSpPr>
          <p:cNvPr id="23" name="Łącznik prosty 22"/>
          <p:cNvCxnSpPr/>
          <p:nvPr userDrawn="1"/>
        </p:nvCxnSpPr>
        <p:spPr>
          <a:xfrm>
            <a:off x="0" y="1196975"/>
            <a:ext cx="8280400" cy="0"/>
          </a:xfrm>
          <a:prstGeom prst="line">
            <a:avLst/>
          </a:prstGeom>
          <a:ln w="1270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24438254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1139">
          <p15:clr>
            <a:srgbClr val="FBAE40"/>
          </p15:clr>
        </p15:guide>
        <p15:guide id="5" orient="horz" pos="1366">
          <p15:clr>
            <a:srgbClr val="FBAE40"/>
          </p15:clr>
        </p15:guide>
        <p15:guide id="6" pos="52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5" name="Symbol zastępczy tabeli 4"/>
          <p:cNvSpPr>
            <a:spLocks noGrp="1"/>
          </p:cNvSpPr>
          <p:nvPr>
            <p:ph type="tbl" sz="quarter" idx="15"/>
          </p:nvPr>
        </p:nvSpPr>
        <p:spPr>
          <a:xfrm>
            <a:off x="250825" y="1557339"/>
            <a:ext cx="8642350" cy="4572000"/>
          </a:xfrm>
        </p:spPr>
        <p:txBody>
          <a:bodyPr/>
          <a:lstStyle/>
          <a:p>
            <a:endParaRPr lang="pl-PL"/>
          </a:p>
        </p:txBody>
      </p:sp>
      <p:sp>
        <p:nvSpPr>
          <p:cNvPr id="3" name="Tytuł 2"/>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3088688967"/>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1139">
          <p15:clr>
            <a:srgbClr val="FBAE40"/>
          </p15:clr>
        </p15:guide>
        <p15:guide id="5" orient="horz" pos="1366">
          <p15:clr>
            <a:srgbClr val="FBAE40"/>
          </p15:clr>
        </p15:guide>
        <p15:guide id="6" pos="5216">
          <p15:clr>
            <a:srgbClr val="FBAE40"/>
          </p15:clr>
        </p15:guide>
        <p15:guide id="7" orient="horz" pos="4042">
          <p15:clr>
            <a:srgbClr val="FBAE40"/>
          </p15:clr>
        </p15:guide>
        <p15:guide id="8" pos="2880">
          <p15:clr>
            <a:srgbClr val="FBAE40"/>
          </p15:clr>
        </p15:guide>
        <p15:guide id="9" pos="2835">
          <p15:clr>
            <a:srgbClr val="FBAE40"/>
          </p15:clr>
        </p15:guide>
        <p15:guide id="10" pos="292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Kliknij, aby edytować styl</a:t>
            </a:r>
          </a:p>
        </p:txBody>
      </p:sp>
      <p:sp>
        <p:nvSpPr>
          <p:cNvPr id="4" name="Symbol zastępczy tekstu 3"/>
          <p:cNvSpPr>
            <a:spLocks noGrp="1"/>
          </p:cNvSpPr>
          <p:nvPr>
            <p:ph type="body" sz="quarter" idx="10"/>
          </p:nvPr>
        </p:nvSpPr>
        <p:spPr>
          <a:xfrm>
            <a:off x="250825" y="1557339"/>
            <a:ext cx="8642350" cy="4572000"/>
          </a:xfrm>
        </p:spPr>
        <p:txBody>
          <a:bodyPr/>
          <a:lstStyle>
            <a:lvl3pPr marL="357188" indent="-176213">
              <a:tabLst>
                <a:tab pos="179388" algn="l"/>
                <a:tab pos="357188" algn="l"/>
                <a:tab pos="358775" algn="l"/>
                <a:tab pos="538163" algn="l"/>
                <a:tab pos="719138" algn="l"/>
                <a:tab pos="898525" algn="l"/>
                <a:tab pos="1079500" algn="l"/>
              </a:tabLst>
              <a:defRPr/>
            </a:lvl3pPr>
            <a:lvl4pPr marL="538163" indent="-180975">
              <a:tabLst>
                <a:tab pos="179388" algn="l"/>
                <a:tab pos="358775" algn="l"/>
                <a:tab pos="538163" algn="l"/>
                <a:tab pos="539750" algn="l"/>
                <a:tab pos="898525" algn="l"/>
                <a:tab pos="1079500" algn="l"/>
              </a:tabLst>
              <a:defRPr/>
            </a:lvl4pPr>
            <a:lvl5pPr marL="714375" indent="-176213">
              <a:tabLst>
                <a:tab pos="179388" algn="l"/>
                <a:tab pos="358775" algn="l"/>
                <a:tab pos="539750" algn="l"/>
                <a:tab pos="714375" algn="l"/>
                <a:tab pos="719138" algn="l"/>
                <a:tab pos="1079500" algn="l"/>
              </a:tabLs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310828768"/>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1139">
          <p15:clr>
            <a:srgbClr val="FBAE40"/>
          </p15:clr>
        </p15:guide>
        <p15:guide id="5" orient="horz" pos="1366">
          <p15:clr>
            <a:srgbClr val="FBAE40"/>
          </p15:clr>
        </p15:guide>
        <p15:guide id="6" pos="5216">
          <p15:clr>
            <a:srgbClr val="FBAE40"/>
          </p15:clr>
        </p15:guide>
        <p15:guide id="7" orient="horz" pos="4042">
          <p15:clr>
            <a:srgbClr val="FBAE40"/>
          </p15:clr>
        </p15:guide>
        <p15:guide id="8" pos="2880">
          <p15:clr>
            <a:srgbClr val="FBAE40"/>
          </p15:clr>
        </p15:guide>
        <p15:guide id="9" pos="2835">
          <p15:clr>
            <a:srgbClr val="FBAE40"/>
          </p15:clr>
        </p15:guide>
        <p15:guide id="10" pos="2925">
          <p15:clr>
            <a:srgbClr val="FBAE40"/>
          </p15:clr>
        </p15:guide>
        <p15:guide id="11" orient="horz" pos="386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djęcia po lewej">
    <p:spTree>
      <p:nvGrpSpPr>
        <p:cNvPr id="1" name=""/>
        <p:cNvGrpSpPr/>
        <p:nvPr/>
      </p:nvGrpSpPr>
      <p:grpSpPr>
        <a:xfrm>
          <a:off x="0" y="0"/>
          <a:ext cx="0" cy="0"/>
          <a:chOff x="0" y="0"/>
          <a:chExt cx="0" cy="0"/>
        </a:xfrm>
      </p:grpSpPr>
      <p:sp>
        <p:nvSpPr>
          <p:cNvPr id="16" name="Symbol zastępczy tekstu 15"/>
          <p:cNvSpPr>
            <a:spLocks noGrp="1"/>
          </p:cNvSpPr>
          <p:nvPr>
            <p:ph type="body" sz="quarter" idx="13"/>
          </p:nvPr>
        </p:nvSpPr>
        <p:spPr>
          <a:xfrm>
            <a:off x="3132138" y="1557339"/>
            <a:ext cx="5761037"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250825" y="1557338"/>
            <a:ext cx="2628899" cy="1457762"/>
          </a:xfrm>
          <a:prstGeom prst="rect">
            <a:avLst/>
          </a:prstGeom>
        </p:spPr>
        <p:txBody>
          <a:bodyPr lIns="0" tIns="0" rIns="0" bIns="0"/>
          <a:lstStyle/>
          <a:p>
            <a:endParaRPr lang="pl-PL" dirty="0"/>
          </a:p>
        </p:txBody>
      </p:sp>
      <p:sp>
        <p:nvSpPr>
          <p:cNvPr id="21" name="Symbol zastępczy obrazu 2"/>
          <p:cNvSpPr>
            <a:spLocks noGrp="1"/>
          </p:cNvSpPr>
          <p:nvPr>
            <p:ph type="pic" sz="quarter" idx="15"/>
          </p:nvPr>
        </p:nvSpPr>
        <p:spPr>
          <a:xfrm>
            <a:off x="250825" y="3109049"/>
            <a:ext cx="2628899" cy="1457762"/>
          </a:xfrm>
          <a:prstGeom prst="rect">
            <a:avLst/>
          </a:prstGeom>
        </p:spPr>
        <p:txBody>
          <a:bodyPr lIns="0" tIns="0" rIns="0" bIns="0"/>
          <a:lstStyle/>
          <a:p>
            <a:endParaRPr lang="pl-PL" dirty="0"/>
          </a:p>
        </p:txBody>
      </p:sp>
      <p:sp>
        <p:nvSpPr>
          <p:cNvPr id="22" name="Symbol zastępczy obrazu 2"/>
          <p:cNvSpPr>
            <a:spLocks noGrp="1"/>
          </p:cNvSpPr>
          <p:nvPr>
            <p:ph type="pic" sz="quarter" idx="16"/>
          </p:nvPr>
        </p:nvSpPr>
        <p:spPr>
          <a:xfrm>
            <a:off x="250825" y="4660760"/>
            <a:ext cx="2628899" cy="1457762"/>
          </a:xfrm>
          <a:prstGeom prst="rect">
            <a:avLst/>
          </a:prstGeom>
        </p:spPr>
        <p:txBody>
          <a:bodyPr lIns="0" tIns="0" rIns="0" bIns="0"/>
          <a:lstStyle/>
          <a:p>
            <a:endParaRPr lang="pl-PL" dirty="0"/>
          </a:p>
        </p:txBody>
      </p: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91814379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1814">
          <p15:clr>
            <a:srgbClr val="FBAE40"/>
          </p15:clr>
        </p15:guide>
        <p15:guide id="10" pos="1973">
          <p15:clr>
            <a:srgbClr val="FBAE40"/>
          </p15:clr>
        </p15:guide>
        <p15:guide id="11" orient="horz" pos="981">
          <p15:clr>
            <a:srgbClr val="FBAE40"/>
          </p15:clr>
        </p15:guide>
        <p15:guide id="12" orient="horz" pos="368">
          <p15:clr>
            <a:srgbClr val="FBAE40"/>
          </p15:clr>
        </p15:guide>
        <p15:guide id="13" orient="horz" pos="79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djęcia na górze">
    <p:spTree>
      <p:nvGrpSpPr>
        <p:cNvPr id="1" name=""/>
        <p:cNvGrpSpPr/>
        <p:nvPr/>
      </p:nvGrpSpPr>
      <p:grpSpPr>
        <a:xfrm>
          <a:off x="0" y="0"/>
          <a:ext cx="0" cy="0"/>
          <a:chOff x="0" y="0"/>
          <a:chExt cx="0" cy="0"/>
        </a:xfrm>
      </p:grpSpPr>
      <p:sp>
        <p:nvSpPr>
          <p:cNvPr id="3" name="Symbol zastępczy obrazu 2"/>
          <p:cNvSpPr>
            <a:spLocks noGrp="1"/>
          </p:cNvSpPr>
          <p:nvPr>
            <p:ph type="pic" sz="quarter" idx="10"/>
          </p:nvPr>
        </p:nvSpPr>
        <p:spPr>
          <a:xfrm>
            <a:off x="250825" y="1574264"/>
            <a:ext cx="2815490" cy="1979611"/>
          </a:xfrm>
          <a:prstGeom prst="rect">
            <a:avLst/>
          </a:prstGeom>
        </p:spPr>
        <p:txBody>
          <a:bodyPr lIns="0" tIns="0" rIns="0" bIns="0"/>
          <a:lstStyle/>
          <a:p>
            <a:endParaRPr lang="pl-PL" dirty="0"/>
          </a:p>
        </p:txBody>
      </p:sp>
      <p:sp>
        <p:nvSpPr>
          <p:cNvPr id="5" name="Symbol zastępczy tekstu 4"/>
          <p:cNvSpPr>
            <a:spLocks noGrp="1"/>
          </p:cNvSpPr>
          <p:nvPr>
            <p:ph type="body" sz="quarter" idx="11"/>
          </p:nvPr>
        </p:nvSpPr>
        <p:spPr>
          <a:xfrm>
            <a:off x="250825" y="3681413"/>
            <a:ext cx="8642350" cy="2447925"/>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20" name="Symbol zastępczy obrazu 2"/>
          <p:cNvSpPr>
            <a:spLocks noGrp="1"/>
          </p:cNvSpPr>
          <p:nvPr>
            <p:ph type="pic" sz="quarter" idx="12"/>
          </p:nvPr>
        </p:nvSpPr>
        <p:spPr>
          <a:xfrm>
            <a:off x="3160207" y="1574263"/>
            <a:ext cx="2815490" cy="1979611"/>
          </a:xfrm>
          <a:prstGeom prst="rect">
            <a:avLst/>
          </a:prstGeom>
        </p:spPr>
        <p:txBody>
          <a:bodyPr lIns="0" tIns="0" rIns="0" bIns="0"/>
          <a:lstStyle/>
          <a:p>
            <a:endParaRPr lang="pl-PL" dirty="0"/>
          </a:p>
        </p:txBody>
      </p:sp>
      <p:sp>
        <p:nvSpPr>
          <p:cNvPr id="21" name="Symbol zastępczy obrazu 2"/>
          <p:cNvSpPr>
            <a:spLocks noGrp="1"/>
          </p:cNvSpPr>
          <p:nvPr>
            <p:ph type="pic" sz="quarter" idx="13"/>
          </p:nvPr>
        </p:nvSpPr>
        <p:spPr>
          <a:xfrm>
            <a:off x="6069590" y="1574264"/>
            <a:ext cx="2815490" cy="1979611"/>
          </a:xfrm>
          <a:prstGeom prst="rect">
            <a:avLst/>
          </a:prstGeom>
        </p:spPr>
        <p:txBody>
          <a:bodyPr lIns="0" tIns="0" rIns="0" bIns="0"/>
          <a:lstStyle/>
          <a:p>
            <a:endParaRPr lang="pl-PL" dirty="0"/>
          </a:p>
        </p:txBody>
      </p:sp>
      <p:sp>
        <p:nvSpPr>
          <p:cNvPr id="4" name="Tytuł 3"/>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338297117"/>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3787">
          <p15:clr>
            <a:srgbClr val="FBAE40"/>
          </p15:clr>
        </p15:guide>
        <p15:guide id="10" orient="horz" pos="981">
          <p15:clr>
            <a:srgbClr val="FBAE40"/>
          </p15:clr>
        </p15:guide>
        <p15:guide id="11" orient="horz" pos="368">
          <p15:clr>
            <a:srgbClr val="FBAE40"/>
          </p15:clr>
        </p15:guide>
        <p15:guide id="12" pos="3946">
          <p15:clr>
            <a:srgbClr val="FBAE40"/>
          </p15:clr>
        </p15:guide>
        <p15:guide id="13" orient="horz" pos="231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djęcia na dole">
    <p:spTree>
      <p:nvGrpSpPr>
        <p:cNvPr id="1" name=""/>
        <p:cNvGrpSpPr/>
        <p:nvPr/>
      </p:nvGrpSpPr>
      <p:grpSpPr>
        <a:xfrm>
          <a:off x="0" y="0"/>
          <a:ext cx="0" cy="0"/>
          <a:chOff x="0" y="0"/>
          <a:chExt cx="0" cy="0"/>
        </a:xfrm>
      </p:grpSpPr>
      <p:sp>
        <p:nvSpPr>
          <p:cNvPr id="5" name="Symbol zastępczy tekstu 4"/>
          <p:cNvSpPr>
            <a:spLocks noGrp="1"/>
          </p:cNvSpPr>
          <p:nvPr>
            <p:ph type="body" sz="quarter" idx="11"/>
          </p:nvPr>
        </p:nvSpPr>
        <p:spPr>
          <a:xfrm>
            <a:off x="250825" y="1557338"/>
            <a:ext cx="8642350" cy="2627746"/>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4" name="Symbol zastępczy obrazu 2"/>
          <p:cNvSpPr>
            <a:spLocks noGrp="1"/>
          </p:cNvSpPr>
          <p:nvPr>
            <p:ph type="pic" sz="quarter" idx="10"/>
          </p:nvPr>
        </p:nvSpPr>
        <p:spPr>
          <a:xfrm>
            <a:off x="250825" y="4324572"/>
            <a:ext cx="2815490" cy="1804767"/>
          </a:xfrm>
          <a:prstGeom prst="rect">
            <a:avLst/>
          </a:prstGeom>
        </p:spPr>
        <p:txBody>
          <a:bodyPr lIns="0" tIns="0" rIns="0" bIns="0"/>
          <a:lstStyle/>
          <a:p>
            <a:endParaRPr lang="pl-PL" dirty="0"/>
          </a:p>
        </p:txBody>
      </p:sp>
      <p:sp>
        <p:nvSpPr>
          <p:cNvPr id="15" name="Symbol zastępczy obrazu 2"/>
          <p:cNvSpPr>
            <a:spLocks noGrp="1"/>
          </p:cNvSpPr>
          <p:nvPr>
            <p:ph type="pic" sz="quarter" idx="12"/>
          </p:nvPr>
        </p:nvSpPr>
        <p:spPr>
          <a:xfrm>
            <a:off x="3160207" y="4324571"/>
            <a:ext cx="2815490" cy="1804767"/>
          </a:xfrm>
          <a:prstGeom prst="rect">
            <a:avLst/>
          </a:prstGeom>
        </p:spPr>
        <p:txBody>
          <a:bodyPr lIns="0" tIns="0" rIns="0" bIns="0"/>
          <a:lstStyle/>
          <a:p>
            <a:endParaRPr lang="pl-PL" dirty="0"/>
          </a:p>
        </p:txBody>
      </p:sp>
      <p:sp>
        <p:nvSpPr>
          <p:cNvPr id="16" name="Symbol zastępczy obrazu 2"/>
          <p:cNvSpPr>
            <a:spLocks noGrp="1"/>
          </p:cNvSpPr>
          <p:nvPr>
            <p:ph type="pic" sz="quarter" idx="13"/>
          </p:nvPr>
        </p:nvSpPr>
        <p:spPr>
          <a:xfrm>
            <a:off x="6069590" y="4324572"/>
            <a:ext cx="2815490" cy="1804767"/>
          </a:xfrm>
          <a:prstGeom prst="rect">
            <a:avLst/>
          </a:prstGeom>
        </p:spPr>
        <p:txBody>
          <a:bodyPr lIns="0" tIns="0" rIns="0" bIns="0"/>
          <a:lstStyle/>
          <a:p>
            <a:endParaRPr lang="pl-PL" dirty="0"/>
          </a:p>
        </p:txBody>
      </p:sp>
      <p:sp>
        <p:nvSpPr>
          <p:cNvPr id="3" name="Tytuł 2"/>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389923227"/>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3787">
          <p15:clr>
            <a:srgbClr val="FBAE40"/>
          </p15:clr>
        </p15:guide>
        <p15:guide id="10" orient="horz" pos="981">
          <p15:clr>
            <a:srgbClr val="FBAE40"/>
          </p15:clr>
        </p15:guide>
        <p15:guide id="11" orient="horz" pos="368">
          <p15:clr>
            <a:srgbClr val="FBAE40"/>
          </p15:clr>
        </p15:guide>
        <p15:guide id="12" pos="3946">
          <p15:clr>
            <a:srgbClr val="FBAE40"/>
          </p15:clr>
        </p15:guide>
        <p15:guide id="13" orient="horz" pos="231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14" name="Symbol zastępczy tekstu 2"/>
          <p:cNvSpPr>
            <a:spLocks noGrp="1"/>
          </p:cNvSpPr>
          <p:nvPr>
            <p:ph type="body" sz="quarter" idx="21" hasCustomPrompt="1"/>
          </p:nvPr>
        </p:nvSpPr>
        <p:spPr>
          <a:xfrm>
            <a:off x="179512" y="5410407"/>
            <a:ext cx="2790012"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50-375 Wrocław</a:t>
            </a:r>
          </a:p>
          <a:p>
            <a:pPr lvl="0"/>
            <a:r>
              <a:rPr lang="pl-PL" dirty="0"/>
              <a:t>ul. C. K. Norwida 25 </a:t>
            </a:r>
          </a:p>
        </p:txBody>
      </p:sp>
      <p:sp>
        <p:nvSpPr>
          <p:cNvPr id="16" name="Symbol zastępczy tekstu 2"/>
          <p:cNvSpPr>
            <a:spLocks noGrp="1"/>
          </p:cNvSpPr>
          <p:nvPr>
            <p:ph type="body" sz="quarter" idx="24" hasCustomPrompt="1"/>
          </p:nvPr>
        </p:nvSpPr>
        <p:spPr>
          <a:xfrm>
            <a:off x="3140050" y="5410406"/>
            <a:ext cx="2809596" cy="790901"/>
          </a:xfrm>
          <a:prstGeom prst="rect">
            <a:avLst/>
          </a:prstGeom>
        </p:spPr>
        <p:txBody>
          <a:bodyPr lIns="0" tIns="0" rIns="0" bIns="0" anchor="t">
            <a:normAutofit/>
          </a:bodyPr>
          <a:lstStyle>
            <a:lvl1pPr>
              <a:defRPr sz="105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Centrala: tel. 71 320 5020</a:t>
            </a:r>
          </a:p>
          <a:p>
            <a:pPr lvl="0"/>
            <a:r>
              <a:rPr lang="pl-PL" dirty="0"/>
              <a:t>Kancelaria Ogólna: tel. 71 320 5130 </a:t>
            </a:r>
          </a:p>
        </p:txBody>
      </p:sp>
      <p:sp>
        <p:nvSpPr>
          <p:cNvPr id="18" name="Symbol zastępczy tekstu 2"/>
          <p:cNvSpPr>
            <a:spLocks noGrp="1"/>
          </p:cNvSpPr>
          <p:nvPr>
            <p:ph type="body" sz="quarter" idx="26" hasCustomPrompt="1"/>
          </p:nvPr>
        </p:nvSpPr>
        <p:spPr>
          <a:xfrm>
            <a:off x="6120172" y="5410406"/>
            <a:ext cx="2753852" cy="790901"/>
          </a:xfrm>
          <a:prstGeom prst="rect">
            <a:avLst/>
          </a:prstGeom>
        </p:spPr>
        <p:txBody>
          <a:bodyPr lIns="0" tIns="0" rIns="0" bIns="0" anchor="t">
            <a:noAutofit/>
          </a:bodyPr>
          <a:lstStyle>
            <a:lvl1pPr marL="0" marR="0" indent="0" algn="l" defTabSz="180000" rtl="0" eaLnBrk="1" fontAlgn="base" latinLnBrk="0" hangingPunct="1">
              <a:lnSpc>
                <a:spcPct val="100000"/>
              </a:lnSpc>
              <a:spcBef>
                <a:spcPts val="300"/>
              </a:spcBef>
              <a:spcAft>
                <a:spcPct val="0"/>
              </a:spcAft>
              <a:buClr>
                <a:schemeClr val="accent1"/>
              </a:buClr>
              <a:buSzTx/>
              <a:buFont typeface="Arial" pitchFamily="34" charset="0"/>
              <a:buNone/>
              <a:tabLst>
                <a:tab pos="180000" algn="l"/>
                <a:tab pos="360000" algn="l"/>
                <a:tab pos="540000" algn="l"/>
                <a:tab pos="720000" algn="l"/>
                <a:tab pos="900000" algn="l"/>
                <a:tab pos="1080000" algn="l"/>
              </a:tabLst>
              <a:defRPr sz="2400" b="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dirty="0"/>
              <a:t>www.up.wroc.pl</a:t>
            </a:r>
          </a:p>
        </p:txBody>
      </p:sp>
      <p:sp>
        <p:nvSpPr>
          <p:cNvPr id="19" name="Symbol zastępczy obrazu 8"/>
          <p:cNvSpPr>
            <a:spLocks noGrp="1"/>
          </p:cNvSpPr>
          <p:nvPr>
            <p:ph type="pic" sz="quarter" idx="16"/>
          </p:nvPr>
        </p:nvSpPr>
        <p:spPr>
          <a:xfrm>
            <a:off x="0" y="1371600"/>
            <a:ext cx="9144000" cy="3497263"/>
          </a:xfrm>
        </p:spPr>
        <p:txBody>
          <a:bodyPr/>
          <a:lstStyle/>
          <a:p>
            <a:endParaRPr lang="pl-PL"/>
          </a:p>
        </p:txBody>
      </p:sp>
      <p:sp>
        <p:nvSpPr>
          <p:cNvPr id="2" name="Tytuł 1"/>
          <p:cNvSpPr>
            <a:spLocks noGrp="1"/>
          </p:cNvSpPr>
          <p:nvPr>
            <p:ph type="title"/>
          </p:nvPr>
        </p:nvSpPr>
        <p:spPr/>
        <p:txBody>
          <a:bodyPr/>
          <a:lstStyle/>
          <a:p>
            <a:r>
              <a:rPr lang="pl-PL"/>
              <a:t>Kliknij, aby edytować styl</a:t>
            </a:r>
          </a:p>
        </p:txBody>
      </p:sp>
      <p:sp>
        <p:nvSpPr>
          <p:cNvPr id="3" name="Prostokąt 2"/>
          <p:cNvSpPr/>
          <p:nvPr userDrawn="1"/>
        </p:nvSpPr>
        <p:spPr>
          <a:xfrm>
            <a:off x="4211960" y="6561348"/>
            <a:ext cx="4932040" cy="296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pic>
        <p:nvPicPr>
          <p:cNvPr id="9" name="Obraz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483" y="224644"/>
            <a:ext cx="3112594" cy="856800"/>
          </a:xfrm>
          <a:prstGeom prst="rect">
            <a:avLst/>
          </a:prstGeom>
        </p:spPr>
      </p:pic>
    </p:spTree>
    <p:extLst>
      <p:ext uri="{BB962C8B-B14F-4D97-AF65-F5344CB8AC3E}">
        <p14:creationId xmlns:p14="http://schemas.microsoft.com/office/powerpoint/2010/main" val="346417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zekładkowa 1">
    <p:spTree>
      <p:nvGrpSpPr>
        <p:cNvPr id="1" name=""/>
        <p:cNvGrpSpPr/>
        <p:nvPr/>
      </p:nvGrpSpPr>
      <p:grpSpPr>
        <a:xfrm>
          <a:off x="0" y="0"/>
          <a:ext cx="0" cy="0"/>
          <a:chOff x="0" y="0"/>
          <a:chExt cx="0" cy="0"/>
        </a:xfrm>
      </p:grpSpPr>
      <p:sp>
        <p:nvSpPr>
          <p:cNvPr id="13" name="Prostokąt 12"/>
          <p:cNvSpPr/>
          <p:nvPr userDrawn="1"/>
        </p:nvSpPr>
        <p:spPr>
          <a:xfrm>
            <a:off x="0" y="5445125"/>
            <a:ext cx="9143999" cy="10795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p:cNvSpPr>
            <a:spLocks noGrp="1"/>
          </p:cNvSpPr>
          <p:nvPr>
            <p:ph type="pic" sz="quarter" idx="16"/>
          </p:nvPr>
        </p:nvSpPr>
        <p:spPr>
          <a:xfrm>
            <a:off x="0" y="1172777"/>
            <a:ext cx="9144000" cy="4272348"/>
          </a:xfrm>
        </p:spPr>
        <p:txBody>
          <a:bodyPr/>
          <a:lstStyle/>
          <a:p>
            <a:endParaRPr lang="pl-PL"/>
          </a:p>
        </p:txBody>
      </p:sp>
      <p:sp>
        <p:nvSpPr>
          <p:cNvPr id="18" name="Prostokąt 17"/>
          <p:cNvSpPr/>
          <p:nvPr userDrawn="1"/>
        </p:nvSpPr>
        <p:spPr>
          <a:xfrm>
            <a:off x="0" y="6524625"/>
            <a:ext cx="9144000" cy="333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tekstu 2"/>
          <p:cNvSpPr>
            <a:spLocks noGrp="1"/>
          </p:cNvSpPr>
          <p:nvPr>
            <p:ph type="body" sz="quarter" idx="17"/>
          </p:nvPr>
        </p:nvSpPr>
        <p:spPr>
          <a:xfrm>
            <a:off x="250825" y="5445125"/>
            <a:ext cx="8642350" cy="1079500"/>
          </a:xfrm>
        </p:spPr>
        <p:txBody>
          <a:bodyPr anchor="ctr"/>
          <a:lstStyle>
            <a:lvl1pPr algn="r">
              <a:defRPr/>
            </a:lvl1pPr>
          </a:lstStyle>
          <a:p>
            <a:pPr lvl="0"/>
            <a:r>
              <a:rPr lang="pl-PL" dirty="0"/>
              <a:t>Kliknij, aby edytować style wzorca tekstu</a:t>
            </a:r>
          </a:p>
        </p:txBody>
      </p:sp>
      <p:sp>
        <p:nvSpPr>
          <p:cNvPr id="14" name="Tytuł 3"/>
          <p:cNvSpPr>
            <a:spLocks noGrp="1"/>
          </p:cNvSpPr>
          <p:nvPr>
            <p:ph type="title"/>
          </p:nvPr>
        </p:nvSpPr>
        <p:spPr>
          <a:xfrm>
            <a:off x="250825" y="238089"/>
            <a:ext cx="8642350" cy="827946"/>
          </a:xfrm>
        </p:spPr>
        <p:txBody>
          <a:bodyPr/>
          <a:lstStyle/>
          <a:p>
            <a:r>
              <a:rPr lang="pl-PL" dirty="0"/>
              <a:t>Kliknij, aby edytować styl</a:t>
            </a:r>
          </a:p>
        </p:txBody>
      </p:sp>
      <p:pic>
        <p:nvPicPr>
          <p:cNvPr id="8" name="Obraz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788024" y="6618972"/>
            <a:ext cx="4121949" cy="158400"/>
          </a:xfrm>
          <a:prstGeom prst="rect">
            <a:avLst/>
          </a:prstGeom>
        </p:spPr>
      </p:pic>
    </p:spTree>
    <p:extLst>
      <p:ext uri="{BB962C8B-B14F-4D97-AF65-F5344CB8AC3E}">
        <p14:creationId xmlns:p14="http://schemas.microsoft.com/office/powerpoint/2010/main" val="3459878016"/>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zekładkowa 2">
    <p:spTree>
      <p:nvGrpSpPr>
        <p:cNvPr id="1" name=""/>
        <p:cNvGrpSpPr/>
        <p:nvPr/>
      </p:nvGrpSpPr>
      <p:grpSpPr>
        <a:xfrm>
          <a:off x="0" y="0"/>
          <a:ext cx="0" cy="0"/>
          <a:chOff x="0" y="0"/>
          <a:chExt cx="0" cy="0"/>
        </a:xfrm>
      </p:grpSpPr>
      <p:sp>
        <p:nvSpPr>
          <p:cNvPr id="10" name="Symbol zastępczy zawartości 2"/>
          <p:cNvSpPr>
            <a:spLocks noGrp="1"/>
          </p:cNvSpPr>
          <p:nvPr>
            <p:ph sz="quarter" idx="14"/>
          </p:nvPr>
        </p:nvSpPr>
        <p:spPr>
          <a:xfrm>
            <a:off x="250825" y="1557339"/>
            <a:ext cx="8642350" cy="3671862"/>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156749407"/>
      </p:ext>
    </p:extLst>
  </p:cSld>
  <p:clrMapOvr>
    <a:masterClrMapping/>
  </p:clrMapOvr>
  <p:extLst>
    <p:ext uri="{DCECCB84-F9BA-43D5-87BE-67443E8EF086}">
      <p15:sldGuideLst xmlns:p15="http://schemas.microsoft.com/office/powerpoint/2012/main">
        <p15:guide id="1" pos="5216">
          <p15:clr>
            <a:srgbClr val="FBAE40"/>
          </p15:clr>
        </p15:guide>
        <p15:guide id="2" orient="horz" pos="1911">
          <p15:clr>
            <a:srgbClr val="FBAE40"/>
          </p15:clr>
        </p15:guide>
        <p15:guide id="3" orient="horz" pos="3430">
          <p15:clr>
            <a:srgbClr val="FBAE40"/>
          </p15:clr>
        </p15:guide>
        <p15:guide id="4" pos="272">
          <p15:clr>
            <a:srgbClr val="FBAE40"/>
          </p15:clr>
        </p15:guide>
        <p15:guide id="5" orient="horz" pos="3067">
          <p15:clr>
            <a:srgbClr val="FBAE40"/>
          </p15:clr>
        </p15:guide>
        <p15:guide id="6" orient="horz" pos="29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lko tytuł i podtytuł">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3085284190"/>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2160" userDrawn="1">
          <p15:clr>
            <a:srgbClr val="FBAE40"/>
          </p15:clr>
        </p15:guide>
        <p15:guide id="4" orient="horz" pos="754" userDrawn="1">
          <p15:clr>
            <a:srgbClr val="FBAE40"/>
          </p15:clr>
        </p15:guide>
        <p15:guide id="5" orient="horz" pos="1139" userDrawn="1">
          <p15:clr>
            <a:srgbClr val="FBAE40"/>
          </p15:clr>
        </p15:guide>
        <p15:guide id="6" orient="horz" pos="1366" userDrawn="1">
          <p15:clr>
            <a:srgbClr val="FBAE40"/>
          </p15:clr>
        </p15:guide>
        <p15:guide id="7" pos="4898" userDrawn="1">
          <p15:clr>
            <a:srgbClr val="FBAE40"/>
          </p15:clr>
        </p15:guide>
        <p15:guide id="8" orient="horz" pos="40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 zawartością">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250825" y="1557339"/>
            <a:ext cx="8642350" cy="4572000"/>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ytuł 4"/>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239799710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754">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orient="horz" pos="3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ykres">
    <p:spTree>
      <p:nvGrpSpPr>
        <p:cNvPr id="1" name=""/>
        <p:cNvGrpSpPr/>
        <p:nvPr/>
      </p:nvGrpSpPr>
      <p:grpSpPr>
        <a:xfrm>
          <a:off x="0" y="0"/>
          <a:ext cx="0" cy="0"/>
          <a:chOff x="0" y="0"/>
          <a:chExt cx="0" cy="0"/>
        </a:xfrm>
      </p:grpSpPr>
      <p:sp>
        <p:nvSpPr>
          <p:cNvPr id="5" name="Symbol zastępczy wykresu 4"/>
          <p:cNvSpPr>
            <a:spLocks noGrp="1"/>
          </p:cNvSpPr>
          <p:nvPr>
            <p:ph type="chart" sz="quarter" idx="13"/>
          </p:nvPr>
        </p:nvSpPr>
        <p:spPr>
          <a:xfrm>
            <a:off x="252413" y="1557338"/>
            <a:ext cx="8640762" cy="4572000"/>
          </a:xfrm>
        </p:spPr>
        <p:txBody>
          <a:bodyPr/>
          <a:lstStyle/>
          <a:p>
            <a:endParaRPr lang="pl-PL"/>
          </a:p>
        </p:txBody>
      </p:sp>
      <p:cxnSp>
        <p:nvCxnSpPr>
          <p:cNvPr id="23" name="Łącznik prosty 22"/>
          <p:cNvCxnSpPr/>
          <p:nvPr userDrawn="1"/>
        </p:nvCxnSpPr>
        <p:spPr>
          <a:xfrm>
            <a:off x="0" y="1196975"/>
            <a:ext cx="8280400" cy="0"/>
          </a:xfrm>
          <a:prstGeom prst="line">
            <a:avLst/>
          </a:prstGeom>
          <a:ln w="12700">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641314950"/>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5" orient="horz" pos="1139">
          <p15:clr>
            <a:srgbClr val="FBAE40"/>
          </p15:clr>
        </p15:guide>
        <p15:guide id="6" orient="horz" pos="1366">
          <p15:clr>
            <a:srgbClr val="FBAE40"/>
          </p15:clr>
        </p15:guide>
        <p15:guide id="7" pos="52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5" name="Symbol zastępczy tabeli 4"/>
          <p:cNvSpPr>
            <a:spLocks noGrp="1"/>
          </p:cNvSpPr>
          <p:nvPr>
            <p:ph type="tbl" sz="quarter" idx="15"/>
          </p:nvPr>
        </p:nvSpPr>
        <p:spPr>
          <a:xfrm>
            <a:off x="250825" y="1557339"/>
            <a:ext cx="8642350" cy="4572000"/>
          </a:xfrm>
        </p:spPr>
        <p:txBody>
          <a:bodyPr/>
          <a:lstStyle/>
          <a:p>
            <a:endParaRPr lang="pl-PL"/>
          </a:p>
        </p:txBody>
      </p:sp>
      <p:sp>
        <p:nvSpPr>
          <p:cNvPr id="3" name="Tytuł 2"/>
          <p:cNvSpPr>
            <a:spLocks noGrp="1"/>
          </p:cNvSpPr>
          <p:nvPr>
            <p:ph type="title"/>
          </p:nvPr>
        </p:nvSpPr>
        <p:spPr/>
        <p:txBody>
          <a:bodyPr/>
          <a:lstStyle/>
          <a:p>
            <a:r>
              <a:rPr lang="pl-PL" dirty="0"/>
              <a:t>Kliknij, aby edytować styl</a:t>
            </a:r>
          </a:p>
        </p:txBody>
      </p:sp>
    </p:spTree>
    <p:extLst>
      <p:ext uri="{BB962C8B-B14F-4D97-AF65-F5344CB8AC3E}">
        <p14:creationId xmlns:p14="http://schemas.microsoft.com/office/powerpoint/2010/main" val="3412580774"/>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5" orient="horz" pos="1139">
          <p15:clr>
            <a:srgbClr val="FBAE40"/>
          </p15:clr>
        </p15:guide>
        <p15:guide id="6" orient="horz" pos="1366">
          <p15:clr>
            <a:srgbClr val="FBAE40"/>
          </p15:clr>
        </p15:guide>
        <p15:guide id="7" pos="5216">
          <p15:clr>
            <a:srgbClr val="FBAE40"/>
          </p15:clr>
        </p15:guide>
        <p15:guide id="8" orient="horz" pos="4042">
          <p15:clr>
            <a:srgbClr val="FBAE40"/>
          </p15:clr>
        </p15:guide>
        <p15:guide id="9" pos="2880" userDrawn="1">
          <p15:clr>
            <a:srgbClr val="FBAE40"/>
          </p15:clr>
        </p15:guide>
        <p15:guide id="10" pos="2835" userDrawn="1">
          <p15:clr>
            <a:srgbClr val="FBAE40"/>
          </p15:clr>
        </p15:guide>
        <p15:guide id="11" pos="292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kst">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Kliknij, aby edytować styl</a:t>
            </a:r>
          </a:p>
        </p:txBody>
      </p:sp>
      <p:sp>
        <p:nvSpPr>
          <p:cNvPr id="4" name="Symbol zastępczy tekstu 3"/>
          <p:cNvSpPr>
            <a:spLocks noGrp="1"/>
          </p:cNvSpPr>
          <p:nvPr>
            <p:ph type="body" sz="quarter" idx="10"/>
          </p:nvPr>
        </p:nvSpPr>
        <p:spPr>
          <a:xfrm>
            <a:off x="250825" y="1557339"/>
            <a:ext cx="8642350" cy="4572000"/>
          </a:xfrm>
        </p:spPr>
        <p:txBody>
          <a:bodyPr/>
          <a:lstStyle>
            <a:lvl3pPr marL="357188" indent="-176213">
              <a:tabLst>
                <a:tab pos="179388" algn="l"/>
                <a:tab pos="357188" algn="l"/>
                <a:tab pos="358775" algn="l"/>
                <a:tab pos="538163" algn="l"/>
                <a:tab pos="719138" algn="l"/>
                <a:tab pos="898525" algn="l"/>
                <a:tab pos="1079500" algn="l"/>
              </a:tabLst>
              <a:defRPr/>
            </a:lvl3pPr>
            <a:lvl4pPr marL="538163" indent="-180975">
              <a:tabLst>
                <a:tab pos="179388" algn="l"/>
                <a:tab pos="358775" algn="l"/>
                <a:tab pos="538163" algn="l"/>
                <a:tab pos="539750" algn="l"/>
                <a:tab pos="898525" algn="l"/>
                <a:tab pos="1079500" algn="l"/>
              </a:tabLst>
              <a:defRPr/>
            </a:lvl4pPr>
            <a:lvl5pPr marL="714375" indent="-176213">
              <a:tabLst>
                <a:tab pos="179388" algn="l"/>
                <a:tab pos="358775" algn="l"/>
                <a:tab pos="539750" algn="l"/>
                <a:tab pos="714375" algn="l"/>
                <a:tab pos="719138" algn="l"/>
                <a:tab pos="1079500" algn="l"/>
              </a:tabLs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905423545"/>
      </p:ext>
    </p:extLst>
  </p:cSld>
  <p:clrMapOvr>
    <a:masterClrMapping/>
  </p:clrMapOvr>
  <p:extLst>
    <p:ext uri="{DCECCB84-F9BA-43D5-87BE-67443E8EF086}">
      <p15:sldGuideLst xmlns:p15="http://schemas.microsoft.com/office/powerpoint/2012/main">
        <p15:guide id="1" pos="158">
          <p15:clr>
            <a:srgbClr val="FBAE40"/>
          </p15:clr>
        </p15:guide>
        <p15:guide id="2" pos="5602">
          <p15:clr>
            <a:srgbClr val="FBAE40"/>
          </p15:clr>
        </p15:guide>
        <p15:guide id="3" orient="horz" pos="2160">
          <p15:clr>
            <a:srgbClr val="FBAE40"/>
          </p15:clr>
        </p15:guide>
        <p15:guide id="4" orient="horz" pos="1139">
          <p15:clr>
            <a:srgbClr val="FBAE40"/>
          </p15:clr>
        </p15:guide>
        <p15:guide id="5" orient="horz" pos="1366">
          <p15:clr>
            <a:srgbClr val="FBAE40"/>
          </p15:clr>
        </p15:guide>
        <p15:guide id="6" pos="5216">
          <p15:clr>
            <a:srgbClr val="FBAE40"/>
          </p15:clr>
        </p15:guide>
        <p15:guide id="7" orient="horz" pos="4042">
          <p15:clr>
            <a:srgbClr val="FBAE40"/>
          </p15:clr>
        </p15:guide>
        <p15:guide id="8" pos="2880">
          <p15:clr>
            <a:srgbClr val="FBAE40"/>
          </p15:clr>
        </p15:guide>
        <p15:guide id="9" pos="2835">
          <p15:clr>
            <a:srgbClr val="FBAE40"/>
          </p15:clr>
        </p15:guide>
        <p15:guide id="10" pos="2925">
          <p15:clr>
            <a:srgbClr val="FBAE40"/>
          </p15:clr>
        </p15:guide>
        <p15:guide id="11" orient="horz" pos="386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Obraz 8"/>
          <p:cNvPicPr>
            <a:picLocks noChangeAspect="1"/>
          </p:cNvPicPr>
          <p:nvPr userDrawn="1"/>
        </p:nvPicPr>
        <p:blipFill rotWithShape="1">
          <a:blip r:embed="rId16"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3" name="Symbol zastępczy tekstu 2"/>
          <p:cNvSpPr>
            <a:spLocks noGrp="1"/>
          </p:cNvSpPr>
          <p:nvPr>
            <p:ph type="body" idx="1"/>
          </p:nvPr>
        </p:nvSpPr>
        <p:spPr>
          <a:xfrm>
            <a:off x="250825" y="1557338"/>
            <a:ext cx="8642350" cy="4751387"/>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ytułu 4"/>
          <p:cNvSpPr>
            <a:spLocks noGrp="1"/>
          </p:cNvSpPr>
          <p:nvPr>
            <p:ph type="title"/>
          </p:nvPr>
        </p:nvSpPr>
        <p:spPr>
          <a:xfrm>
            <a:off x="250825" y="238089"/>
            <a:ext cx="6373403" cy="827946"/>
          </a:xfrm>
          <a:prstGeom prst="rect">
            <a:avLst/>
          </a:prstGeom>
        </p:spPr>
        <p:txBody>
          <a:bodyPr vert="horz" lIns="0" tIns="0" rIns="0" bIns="0" rtlCol="0" anchor="ctr">
            <a:normAutofit/>
          </a:bodyPr>
          <a:lstStyle/>
          <a:p>
            <a:r>
              <a:rPr lang="pl-PL" dirty="0"/>
              <a:t>Kliknij, aby edytować styl</a:t>
            </a:r>
          </a:p>
        </p:txBody>
      </p:sp>
      <p:sp>
        <p:nvSpPr>
          <p:cNvPr id="13" name="Prostokąt 12"/>
          <p:cNvSpPr/>
          <p:nvPr userDrawn="1"/>
        </p:nvSpPr>
        <p:spPr>
          <a:xfrm>
            <a:off x="0" y="238089"/>
            <a:ext cx="143507" cy="827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4788024" y="6618972"/>
            <a:ext cx="4121949" cy="15840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83" r:id="rId2"/>
    <p:sldLayoutId id="2147483695" r:id="rId3"/>
    <p:sldLayoutId id="2147483696" r:id="rId4"/>
    <p:sldLayoutId id="2147483680" r:id="rId5"/>
    <p:sldLayoutId id="2147483692" r:id="rId6"/>
    <p:sldLayoutId id="2147483693" r:id="rId7"/>
    <p:sldLayoutId id="2147483688" r:id="rId8"/>
    <p:sldLayoutId id="2147483697" r:id="rId9"/>
    <p:sldLayoutId id="2147483689" r:id="rId10"/>
    <p:sldLayoutId id="2147483691" r:id="rId11"/>
    <p:sldLayoutId id="2147483694" r:id="rId12"/>
    <p:sldLayoutId id="2147483685" r:id="rId13"/>
    <p:sldLayoutId id="2147483713" r:id="rId14"/>
  </p:sldLayoutIdLst>
  <p:hf sldNum="0" hdr="0" ftr="0" dt="0"/>
  <p:txStyles>
    <p:title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216" userDrawn="1">
          <p15:clr>
            <a:srgbClr val="F26B43"/>
          </p15:clr>
        </p15:guide>
        <p15:guide id="4" orient="horz" pos="981" userDrawn="1">
          <p15:clr>
            <a:srgbClr val="F26B43"/>
          </p15:clr>
        </p15:guide>
        <p15:guide id="6" pos="5602" userDrawn="1">
          <p15:clr>
            <a:srgbClr val="F26B43"/>
          </p15:clr>
        </p15:guide>
        <p15:guide id="7" orient="horz" pos="4110" userDrawn="1">
          <p15:clr>
            <a:srgbClr val="F26B43"/>
          </p15:clr>
        </p15:guide>
        <p15:guide id="8" orient="horz" pos="3974" userDrawn="1">
          <p15:clr>
            <a:srgbClr val="F26B43"/>
          </p15:clr>
        </p15:guide>
        <p15:guide id="9" orient="horz" pos="663" userDrawn="1">
          <p15:clr>
            <a:srgbClr val="F26B43"/>
          </p15:clr>
        </p15:guide>
        <p15:guide id="10" orient="horz" pos="142" userDrawn="1">
          <p15:clr>
            <a:srgbClr val="F26B43"/>
          </p15:clr>
        </p15:guide>
        <p15:guide id="11" pos="158" userDrawn="1">
          <p15:clr>
            <a:srgbClr val="F26B43"/>
          </p15:clr>
        </p15:guide>
        <p15:guide id="12" pos="3243" userDrawn="1">
          <p15:clr>
            <a:srgbClr val="F26B43"/>
          </p15:clr>
        </p15:guide>
        <p15:guide id="13" orient="horz" pos="2160" userDrawn="1">
          <p15:clr>
            <a:srgbClr val="F26B43"/>
          </p15:clr>
        </p15:guide>
        <p15:guide id="14" orient="horz" pos="38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Obraz 8"/>
          <p:cNvPicPr>
            <a:picLocks noChangeAspect="1"/>
          </p:cNvPicPr>
          <p:nvPr userDrawn="1"/>
        </p:nvPicPr>
        <p:blipFill rotWithShape="1">
          <a:blip r:embed="rId15" cstate="screen">
            <a:extLst>
              <a:ext uri="{28A0092B-C50C-407E-A947-70E740481C1C}">
                <a14:useLocalDpi xmlns:a14="http://schemas.microsoft.com/office/drawing/2010/main" val="0"/>
              </a:ext>
            </a:extLst>
          </a:blip>
          <a:srcRect/>
          <a:stretch/>
        </p:blipFill>
        <p:spPr>
          <a:xfrm>
            <a:off x="-1" y="-1"/>
            <a:ext cx="3675183" cy="6858001"/>
          </a:xfrm>
          <a:prstGeom prst="rect">
            <a:avLst/>
          </a:prstGeom>
        </p:spPr>
      </p:pic>
      <p:sp>
        <p:nvSpPr>
          <p:cNvPr id="3" name="Symbol zastępczy tekstu 2"/>
          <p:cNvSpPr>
            <a:spLocks noGrp="1"/>
          </p:cNvSpPr>
          <p:nvPr>
            <p:ph type="body" idx="1"/>
          </p:nvPr>
        </p:nvSpPr>
        <p:spPr>
          <a:xfrm>
            <a:off x="250825" y="1557338"/>
            <a:ext cx="8642350" cy="4751387"/>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ytułu 4"/>
          <p:cNvSpPr>
            <a:spLocks noGrp="1"/>
          </p:cNvSpPr>
          <p:nvPr>
            <p:ph type="title"/>
          </p:nvPr>
        </p:nvSpPr>
        <p:spPr>
          <a:xfrm>
            <a:off x="250825" y="238089"/>
            <a:ext cx="6373403" cy="827946"/>
          </a:xfrm>
          <a:prstGeom prst="rect">
            <a:avLst/>
          </a:prstGeom>
        </p:spPr>
        <p:txBody>
          <a:bodyPr vert="horz" lIns="0" tIns="0" rIns="0" bIns="0" rtlCol="0" anchor="ctr">
            <a:normAutofit/>
          </a:bodyPr>
          <a:lstStyle/>
          <a:p>
            <a:r>
              <a:rPr lang="pl-PL" dirty="0"/>
              <a:t>Kliknij, aby edytować styl</a:t>
            </a:r>
          </a:p>
        </p:txBody>
      </p:sp>
      <p:sp>
        <p:nvSpPr>
          <p:cNvPr id="13" name="Prostokąt 12"/>
          <p:cNvSpPr/>
          <p:nvPr userDrawn="1"/>
        </p:nvSpPr>
        <p:spPr>
          <a:xfrm>
            <a:off x="0" y="238089"/>
            <a:ext cx="143507" cy="827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pic>
        <p:nvPicPr>
          <p:cNvPr id="8" name="Obraz 7"/>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5940152" y="6619438"/>
            <a:ext cx="3172730" cy="157934"/>
          </a:xfrm>
          <a:prstGeom prst="rect">
            <a:avLst/>
          </a:prstGeom>
        </p:spPr>
      </p:pic>
    </p:spTree>
    <p:extLst>
      <p:ext uri="{BB962C8B-B14F-4D97-AF65-F5344CB8AC3E}">
        <p14:creationId xmlns:p14="http://schemas.microsoft.com/office/powerpoint/2010/main" val="9018341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216">
          <p15:clr>
            <a:srgbClr val="F26B43"/>
          </p15:clr>
        </p15:guide>
        <p15:guide id="3" orient="horz" pos="981">
          <p15:clr>
            <a:srgbClr val="F26B43"/>
          </p15:clr>
        </p15:guide>
        <p15:guide id="4" pos="5602">
          <p15:clr>
            <a:srgbClr val="F26B43"/>
          </p15:clr>
        </p15:guide>
        <p15:guide id="5" orient="horz" pos="4110">
          <p15:clr>
            <a:srgbClr val="F26B43"/>
          </p15:clr>
        </p15:guide>
        <p15:guide id="6" orient="horz" pos="3974">
          <p15:clr>
            <a:srgbClr val="F26B43"/>
          </p15:clr>
        </p15:guide>
        <p15:guide id="7" orient="horz" pos="663">
          <p15:clr>
            <a:srgbClr val="F26B43"/>
          </p15:clr>
        </p15:guide>
        <p15:guide id="8" orient="horz" pos="142">
          <p15:clr>
            <a:srgbClr val="F26B43"/>
          </p15:clr>
        </p15:guide>
        <p15:guide id="9" pos="158">
          <p15:clr>
            <a:srgbClr val="F26B43"/>
          </p15:clr>
        </p15:guide>
        <p15:guide id="10" pos="3243">
          <p15:clr>
            <a:srgbClr val="F26B43"/>
          </p15:clr>
        </p15:guide>
        <p15:guide id="11" orient="horz" pos="2160">
          <p15:clr>
            <a:srgbClr val="F26B43"/>
          </p15:clr>
        </p15:guide>
        <p15:guide id="12"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3.wdp"/><Relationship Id="rId2" Type="http://schemas.openxmlformats.org/officeDocument/2006/relationships/image" Target="../media/image30.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1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hyperlink" Target="http://www.iis.ar.wroc.pl/" TargetMode="External"/><Relationship Id="rId2" Type="http://schemas.openxmlformats.org/officeDocument/2006/relationships/hyperlink" Target="mailto:iis@upwr.edu.pl" TargetMode="Externa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mailto:igig@upwr.edu.pl" TargetMode="External"/><Relationship Id="rId2" Type="http://schemas.openxmlformats.org/officeDocument/2006/relationships/image" Target="../media/image42.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kzm@upwr.edu.pl" TargetMode="External"/><Relationship Id="rId1" Type="http://schemas.openxmlformats.org/officeDocument/2006/relationships/slideLayout" Target="../slideLayouts/slideLayout1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hyperlink" Target="mailto:sekretariat.ibr@upwr.edu.pl" TargetMode="External"/><Relationship Id="rId2" Type="http://schemas.openxmlformats.org/officeDocument/2006/relationships/image" Target="../media/image43.pn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hyperlink" Target="https://wiksig.upwr.edu.pl/wydzial/struktura/katedra-budownictw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ikios@upwr.edu.pl" TargetMode="External"/><Relationship Id="rId2" Type="http://schemas.openxmlformats.org/officeDocument/2006/relationships/image" Target="../media/image44.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53.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jpe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1.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3.png"/><Relationship Id="rId1" Type="http://schemas.openxmlformats.org/officeDocument/2006/relationships/slideLayout" Target="../slideLayouts/slideLayout14.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4.png"/><Relationship Id="rId1" Type="http://schemas.openxmlformats.org/officeDocument/2006/relationships/slideLayout" Target="../slideLayouts/slideLayout14.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5.jpeg"/><Relationship Id="rId1" Type="http://schemas.openxmlformats.org/officeDocument/2006/relationships/slideLayout" Target="../slideLayouts/slideLayout9.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7" Type="http://schemas.microsoft.com/office/2007/relationships/hdphoto" Target="../media/hdphoto3.wdp"/><Relationship Id="rId2" Type="http://schemas.openxmlformats.org/officeDocument/2006/relationships/image" Target="../media/image66.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73.jpe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5.jpeg"/><Relationship Id="rId7" Type="http://schemas.openxmlformats.org/officeDocument/2006/relationships/image" Target="../media/image34.png"/><Relationship Id="rId2" Type="http://schemas.openxmlformats.org/officeDocument/2006/relationships/image" Target="../media/image74.jpeg"/><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1.jpeg"/><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microsoft.com/office/2007/relationships/hdphoto" Target="../media/hdphoto3.wdp"/><Relationship Id="rId2" Type="http://schemas.openxmlformats.org/officeDocument/2006/relationships/image" Target="../media/image82.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9.xml"/><Relationship Id="rId6" Type="http://schemas.openxmlformats.org/officeDocument/2006/relationships/image" Target="../media/image90.jpeg"/><Relationship Id="rId11" Type="http://schemas.microsoft.com/office/2007/relationships/hdphoto" Target="../media/hdphoto3.wdp"/><Relationship Id="rId5" Type="http://schemas.openxmlformats.org/officeDocument/2006/relationships/image" Target="../media/image89.jpeg"/><Relationship Id="rId10" Type="http://schemas.openxmlformats.org/officeDocument/2006/relationships/image" Target="../media/image34.png"/><Relationship Id="rId4" Type="http://schemas.openxmlformats.org/officeDocument/2006/relationships/image" Target="../media/image88.jpe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4.jpeg"/><Relationship Id="rId1" Type="http://schemas.openxmlformats.org/officeDocument/2006/relationships/slideLayout" Target="../slideLayouts/slideLayout9.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6.png"/><Relationship Id="rId7" Type="http://schemas.openxmlformats.org/officeDocument/2006/relationships/image" Target="../media/image34.png"/><Relationship Id="rId2" Type="http://schemas.openxmlformats.org/officeDocument/2006/relationships/image" Target="../media/image95.png"/><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oleObject" Target="../embeddings/oleObject8.bin"/><Relationship Id="rId7" Type="http://schemas.openxmlformats.org/officeDocument/2006/relationships/image" Target="../media/image110.jpeg"/><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media/image109.jpeg"/><Relationship Id="rId5" Type="http://schemas.openxmlformats.org/officeDocument/2006/relationships/hyperlink" Target="mailto:step.upwr@gmail.com" TargetMode="External"/><Relationship Id="rId4" Type="http://schemas.openxmlformats.org/officeDocument/2006/relationships/image" Target="../media/image8.emf"/><Relationship Id="rId9"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vmlDrawing" Target="../drawings/vmlDrawing9.vml"/><Relationship Id="rId5" Type="http://schemas.openxmlformats.org/officeDocument/2006/relationships/image" Target="../media/image113.png"/><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oleObject" Target="../embeddings/oleObject10.bin"/><Relationship Id="rId7" Type="http://schemas.openxmlformats.org/officeDocument/2006/relationships/image" Target="../media/image115.emf"/><Relationship Id="rId2" Type="http://schemas.openxmlformats.org/officeDocument/2006/relationships/slideLayout" Target="../slideLayouts/slideLayout9.xml"/><Relationship Id="rId1" Type="http://schemas.openxmlformats.org/officeDocument/2006/relationships/vmlDrawing" Target="../drawings/vmlDrawing10.vml"/><Relationship Id="rId6" Type="http://schemas.openxmlformats.org/officeDocument/2006/relationships/image" Target="../media/image114.emf"/><Relationship Id="rId5" Type="http://schemas.openxmlformats.org/officeDocument/2006/relationships/oleObject" Target="../embeddings/oleObject11.bin"/><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oleObject" Target="../embeddings/oleObject12.bin"/><Relationship Id="rId7" Type="http://schemas.openxmlformats.org/officeDocument/2006/relationships/image" Target="../media/image119.jpeg"/><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8.emf"/></Relationships>
</file>

<file path=ppt/slides/_rels/slide4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oleObject" Target="../embeddings/oleObject13.bin"/><Relationship Id="rId7" Type="http://schemas.openxmlformats.org/officeDocument/2006/relationships/image" Target="../media/image123.jpeg"/><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8.emf"/><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oleObject" Target="../embeddings/oleObject14.bin"/><Relationship Id="rId7" Type="http://schemas.openxmlformats.org/officeDocument/2006/relationships/image" Target="../media/image127.jpeg"/><Relationship Id="rId2" Type="http://schemas.openxmlformats.org/officeDocument/2006/relationships/slideLayout" Target="../slideLayouts/slideLayout9.xml"/><Relationship Id="rId1" Type="http://schemas.openxmlformats.org/officeDocument/2006/relationships/vmlDrawing" Target="../drawings/vmlDrawing13.v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8.emf"/><Relationship Id="rId9" Type="http://schemas.openxmlformats.org/officeDocument/2006/relationships/image" Target="../media/image129.jpeg"/></Relationships>
</file>

<file path=ppt/slides/_rels/slide4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oleObject" Target="../embeddings/oleObject15.bin"/><Relationship Id="rId7" Type="http://schemas.openxmlformats.org/officeDocument/2006/relationships/image" Target="../media/image133.jpeg"/><Relationship Id="rId2" Type="http://schemas.openxmlformats.org/officeDocument/2006/relationships/slideLayout" Target="../slideLayouts/slideLayout9.xml"/><Relationship Id="rId1" Type="http://schemas.openxmlformats.org/officeDocument/2006/relationships/vmlDrawing" Target="../drawings/vmlDrawing14.v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8.emf"/><Relationship Id="rId9" Type="http://schemas.openxmlformats.org/officeDocument/2006/relationships/image" Target="../media/image135.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oleObject" Target="../embeddings/oleObject16.bin"/><Relationship Id="rId7" Type="http://schemas.openxmlformats.org/officeDocument/2006/relationships/image" Target="../media/image138.jpeg"/><Relationship Id="rId2" Type="http://schemas.openxmlformats.org/officeDocument/2006/relationships/slideLayout" Target="../slideLayouts/slideLayout9.xml"/><Relationship Id="rId1" Type="http://schemas.openxmlformats.org/officeDocument/2006/relationships/vmlDrawing" Target="../drawings/vmlDrawing15.vml"/><Relationship Id="rId6" Type="http://schemas.openxmlformats.org/officeDocument/2006/relationships/image" Target="../media/image137.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8.emf"/><Relationship Id="rId9" Type="http://schemas.openxmlformats.org/officeDocument/2006/relationships/image" Target="../media/image140.jpeg"/></Relationships>
</file>

<file path=ppt/slides/_rels/slide51.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oleObject" Target="../embeddings/oleObject17.bin"/><Relationship Id="rId7" Type="http://schemas.openxmlformats.org/officeDocument/2006/relationships/image" Target="../media/image144.jpeg"/><Relationship Id="rId2" Type="http://schemas.openxmlformats.org/officeDocument/2006/relationships/slideLayout" Target="../slideLayouts/slideLayout14.xml"/><Relationship Id="rId1" Type="http://schemas.openxmlformats.org/officeDocument/2006/relationships/vmlDrawing" Target="../drawings/vmlDrawing16.v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8.emf"/></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7" Type="http://schemas.microsoft.com/office/2007/relationships/hdphoto" Target="../media/hdphoto3.wdp"/><Relationship Id="rId2" Type="http://schemas.openxmlformats.org/officeDocument/2006/relationships/image" Target="../media/image146.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49.png"/><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oleObject" Target="../embeddings/oleObject5.bin"/><Relationship Id="rId7"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emf"/><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9.xml"/><Relationship Id="rId1" Type="http://schemas.openxmlformats.org/officeDocument/2006/relationships/vmlDrawing" Target="../drawings/vmlDrawing6.vml"/><Relationship Id="rId5" Type="http://schemas.openxmlformats.org/officeDocument/2006/relationships/image" Target="../media/image8.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4" name="Symbol zastępczy tekstu 23"/>
          <p:cNvSpPr>
            <a:spLocks noGrp="1"/>
          </p:cNvSpPr>
          <p:nvPr>
            <p:ph type="body" sz="quarter" idx="13"/>
          </p:nvPr>
        </p:nvSpPr>
        <p:spPr/>
        <p:txBody>
          <a:bodyPr/>
          <a:lstStyle/>
          <a:p>
            <a:r>
              <a:rPr lang="pl-PL" dirty="0"/>
              <a:t>Tytuł prezentacji</a:t>
            </a:r>
          </a:p>
        </p:txBody>
      </p:sp>
      <p:pic>
        <p:nvPicPr>
          <p:cNvPr id="7" name="Symbol zastępczy obrazu 6"/>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p:pic>
      <p:pic>
        <p:nvPicPr>
          <p:cNvPr id="5" name="Picture 6" descr="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96752"/>
            <a:ext cx="9156987"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99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Text Box 1031"/>
          <p:cNvSpPr txBox="1">
            <a:spLocks noChangeArrowheads="1"/>
          </p:cNvSpPr>
          <p:nvPr/>
        </p:nvSpPr>
        <p:spPr bwMode="auto">
          <a:xfrm>
            <a:off x="1223628" y="1644190"/>
            <a:ext cx="4487189" cy="523220"/>
          </a:xfrm>
          <a:prstGeom prst="rect">
            <a:avLst/>
          </a:prstGeom>
          <a:noFill/>
          <a:ln w="9525">
            <a:noFill/>
            <a:miter lim="800000"/>
            <a:headEnd/>
            <a:tailEnd/>
          </a:ln>
        </p:spPr>
        <p:txBody>
          <a:bodyPr wrap="none">
            <a:spAutoFit/>
          </a:bodyPr>
          <a:lstStyle/>
          <a:p>
            <a:pPr algn="ctr" eaLnBrk="1" hangingPunct="1">
              <a:defRPr/>
            </a:pPr>
            <a:r>
              <a:rPr lang="pl-PL" sz="2800" b="1" dirty="0">
                <a:solidFill>
                  <a:srgbClr val="495678"/>
                </a:solidFill>
                <a:latin typeface="Garamond" panose="02020404030301010803" pitchFamily="18" charset="0"/>
                <a:cs typeface="Times New Roman" pitchFamily="18" charset="0"/>
              </a:rPr>
              <a:t>FACULTY AUTHORITIES</a:t>
            </a:r>
          </a:p>
        </p:txBody>
      </p:sp>
      <p:sp>
        <p:nvSpPr>
          <p:cNvPr id="8" name="Text Box 1033"/>
          <p:cNvSpPr txBox="1">
            <a:spLocks noChangeArrowheads="1"/>
          </p:cNvSpPr>
          <p:nvPr/>
        </p:nvSpPr>
        <p:spPr bwMode="auto">
          <a:xfrm>
            <a:off x="3193764" y="2479533"/>
            <a:ext cx="3862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buFontTx/>
              <a:buNone/>
            </a:pPr>
            <a:r>
              <a:rPr lang="pl-PL" altLang="pl-PL" sz="1600" b="1" dirty="0">
                <a:solidFill>
                  <a:srgbClr val="495678"/>
                </a:solidFill>
                <a:latin typeface="Times New Roman" panose="02020603050405020304" pitchFamily="18" charset="0"/>
                <a:cs typeface="Times New Roman" panose="02020603050405020304" pitchFamily="18" charset="0"/>
              </a:rPr>
              <a:t>DEAN </a:t>
            </a:r>
          </a:p>
          <a:p>
            <a:pPr eaLnBrk="1" hangingPunct="1">
              <a:spcBef>
                <a:spcPts val="0"/>
              </a:spcBef>
              <a:buFontTx/>
              <a:buNone/>
            </a:pPr>
            <a:r>
              <a:rPr lang="pl-PL" altLang="pl-PL" sz="1600" b="1" dirty="0">
                <a:solidFill>
                  <a:srgbClr val="495678"/>
                </a:solidFill>
                <a:latin typeface="Times New Roman" panose="02020603050405020304" pitchFamily="18" charset="0"/>
                <a:cs typeface="Times New Roman" panose="02020603050405020304" pitchFamily="18" charset="0"/>
              </a:rPr>
              <a:t>prof. dr hab. inż.  Bernard Kontny</a:t>
            </a:r>
            <a:r>
              <a:rPr lang="pl-PL" altLang="pl-PL" sz="1600" b="1" dirty="0">
                <a:solidFill>
                  <a:srgbClr val="495678"/>
                </a:solidFill>
                <a:latin typeface="Times New Roman" panose="02020603050405020304" pitchFamily="18" charset="0"/>
              </a:rPr>
              <a:t> </a:t>
            </a:r>
            <a:endParaRPr lang="pl-PL" altLang="pl-PL" sz="1600" b="1" dirty="0">
              <a:solidFill>
                <a:srgbClr val="495678"/>
              </a:solidFill>
              <a:latin typeface="Times New Roman" panose="02020603050405020304" pitchFamily="18" charset="0"/>
              <a:cs typeface="Times New Roman" panose="02020603050405020304" pitchFamily="18" charset="0"/>
            </a:endParaRPr>
          </a:p>
        </p:txBody>
      </p:sp>
      <p:graphicFrame>
        <p:nvGraphicFramePr>
          <p:cNvPr id="17" name="Tabela 16"/>
          <p:cNvGraphicFramePr>
            <a:graphicFrameLocks noGrp="1"/>
          </p:cNvGraphicFramePr>
          <p:nvPr>
            <p:extLst>
              <p:ext uri="{D42A27DB-BD31-4B8C-83A1-F6EECF244321}">
                <p14:modId xmlns:p14="http://schemas.microsoft.com/office/powerpoint/2010/main" val="2639649557"/>
              </p:ext>
            </p:extLst>
          </p:nvPr>
        </p:nvGraphicFramePr>
        <p:xfrm>
          <a:off x="719572" y="5249004"/>
          <a:ext cx="8190910" cy="1507681"/>
        </p:xfrm>
        <a:graphic>
          <a:graphicData uri="http://schemas.openxmlformats.org/drawingml/2006/table">
            <a:tbl>
              <a:tblPr firstRow="1" firstCol="1" bandRow="1"/>
              <a:tblGrid>
                <a:gridCol w="3140722">
                  <a:extLst>
                    <a:ext uri="{9D8B030D-6E8A-4147-A177-3AD203B41FA5}">
                      <a16:colId xmlns:a16="http://schemas.microsoft.com/office/drawing/2014/main" val="20000"/>
                    </a:ext>
                  </a:extLst>
                </a:gridCol>
                <a:gridCol w="2893949">
                  <a:extLst>
                    <a:ext uri="{9D8B030D-6E8A-4147-A177-3AD203B41FA5}">
                      <a16:colId xmlns:a16="http://schemas.microsoft.com/office/drawing/2014/main" val="20001"/>
                    </a:ext>
                  </a:extLst>
                </a:gridCol>
                <a:gridCol w="2156239">
                  <a:extLst>
                    <a:ext uri="{9D8B030D-6E8A-4147-A177-3AD203B41FA5}">
                      <a16:colId xmlns:a16="http://schemas.microsoft.com/office/drawing/2014/main" val="20003"/>
                    </a:ext>
                  </a:extLst>
                </a:gridCol>
              </a:tblGrid>
              <a:tr h="1024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dr hab. inż.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Robert Głowski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Vice-Dean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srgbClr val="495678"/>
                          </a:solidFill>
                          <a:effectLst/>
                          <a:uLnTx/>
                          <a:uFillTx/>
                          <a:latin typeface="Times New Roman" pitchFamily="18" charset="0"/>
                          <a:ea typeface="+mn-ea"/>
                          <a:cs typeface="Times New Roman" pitchFamily="18" charset="0"/>
                        </a:rPr>
                        <a:t>Bioeconomy</a:t>
                      </a: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srgbClr val="495678"/>
                          </a:solidFill>
                          <a:effectLst/>
                          <a:uLnTx/>
                          <a:uFillTx/>
                          <a:latin typeface="Times New Roman" pitchFamily="18" charset="0"/>
                          <a:ea typeface="+mn-ea"/>
                          <a:cs typeface="Times New Roman" pitchFamily="18" charset="0"/>
                        </a:rPr>
                        <a:t>Environmental</a:t>
                      </a: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 Engineering, </a:t>
                      </a:r>
                    </a:p>
                    <a:p>
                      <a:pPr marL="0" marR="0" lvl="0" indent="0" algn="l" defTabSz="914400" rtl="0" eaLnBrk="1" fontAlgn="base" latinLnBrk="0" hangingPunct="1">
                        <a:lnSpc>
                          <a:spcPct val="100000"/>
                        </a:lnSpc>
                        <a:spcBef>
                          <a:spcPts val="0"/>
                        </a:spcBef>
                        <a:spcAft>
                          <a:spcPts val="0"/>
                        </a:spcAft>
                        <a:buClrTx/>
                        <a:buSzTx/>
                        <a:buFontTx/>
                        <a:buNone/>
                        <a:tabLst/>
                        <a:defRPr/>
                      </a:pPr>
                      <a:r>
                        <a:rPr lang="pl-PL" sz="1400" b="1" i="0" dirty="0" err="1">
                          <a:solidFill>
                            <a:srgbClr val="495678"/>
                          </a:solidFill>
                          <a:effectLst/>
                          <a:latin typeface="Times New Roman" panose="02020603050405020304" pitchFamily="18" charset="0"/>
                          <a:cs typeface="Times New Roman" panose="02020603050405020304" pitchFamily="18" charset="0"/>
                        </a:rPr>
                        <a:t>Water</a:t>
                      </a:r>
                      <a:r>
                        <a:rPr lang="pl-PL" sz="1400" b="1" i="0" dirty="0">
                          <a:solidFill>
                            <a:srgbClr val="495678"/>
                          </a:solidFill>
                          <a:effectLst/>
                          <a:latin typeface="Times New Roman" panose="02020603050405020304" pitchFamily="18" charset="0"/>
                          <a:cs typeface="Times New Roman" panose="02020603050405020304" pitchFamily="18" charset="0"/>
                        </a:rPr>
                        <a:t> Engineering and Management</a:t>
                      </a:r>
                      <a:endParaRPr lang="pl-PL" sz="1400" dirty="0">
                        <a:solidFill>
                          <a:srgbClr val="495678"/>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pl-PL" sz="1200" b="1" i="0" u="none" strike="noStrike" kern="1200" cap="none" spc="0" normalizeH="0" baseline="0" noProof="0" dirty="0">
                        <a:ln>
                          <a:noFill/>
                        </a:ln>
                        <a:solidFill>
                          <a:srgbClr val="495678"/>
                        </a:solidFill>
                        <a:effectLst/>
                        <a:uLnTx/>
                        <a:uFillTx/>
                        <a:latin typeface="+mn-lt"/>
                        <a:ea typeface="+mn-ea"/>
                        <a:cs typeface="+mn-cs"/>
                      </a:endParaRPr>
                    </a:p>
                  </a:txBody>
                  <a:tcPr marL="66698" marR="6669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6000"/>
                        </a:lnSpc>
                        <a:spcBef>
                          <a:spcPts val="0"/>
                        </a:spcBef>
                        <a:spcAft>
                          <a:spcPts val="0"/>
                        </a:spcAft>
                        <a:buNone/>
                      </a:pPr>
                      <a:r>
                        <a:rPr lang="pl-PL" sz="1400" b="1" u="none" strike="noStrike" cap="none" dirty="0">
                          <a:solidFill>
                            <a:srgbClr val="495678"/>
                          </a:solidFill>
                          <a:latin typeface="Times New Roman"/>
                          <a:ea typeface="Times New Roman"/>
                          <a:cs typeface="Times New Roman"/>
                          <a:sym typeface="Times New Roman"/>
                        </a:rPr>
                        <a:t>dr hab. inż. </a:t>
                      </a:r>
                    </a:p>
                    <a:p>
                      <a:pPr marL="0" marR="0" lvl="0" indent="0" algn="l" rtl="0">
                        <a:lnSpc>
                          <a:spcPct val="106000"/>
                        </a:lnSpc>
                        <a:spcBef>
                          <a:spcPts val="0"/>
                        </a:spcBef>
                        <a:spcAft>
                          <a:spcPts val="0"/>
                        </a:spcAft>
                        <a:buNone/>
                      </a:pPr>
                      <a:r>
                        <a:rPr lang="pl-PL" sz="1400" b="1" u="none" strike="noStrike" cap="none" dirty="0">
                          <a:solidFill>
                            <a:srgbClr val="495678"/>
                          </a:solidFill>
                          <a:latin typeface="Times New Roman"/>
                          <a:ea typeface="Times New Roman"/>
                          <a:cs typeface="Times New Roman"/>
                          <a:sym typeface="Times New Roman"/>
                        </a:rPr>
                        <a:t>Piotr Gołuch</a:t>
                      </a:r>
                    </a:p>
                    <a:p>
                      <a:pPr marL="0" marR="0" lvl="0" indent="0" algn="l" rtl="0">
                        <a:lnSpc>
                          <a:spcPct val="106000"/>
                        </a:lnSpc>
                        <a:spcBef>
                          <a:spcPts val="0"/>
                        </a:spcBef>
                        <a:spcAft>
                          <a:spcPts val="0"/>
                        </a:spcAft>
                        <a:buNone/>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Vice-Dean for:</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Civil Engineering,</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Geodesy and Cartography  </a:t>
                      </a:r>
                      <a:endParaRPr lang="pl-PL" sz="1400" dirty="0">
                        <a:solidFill>
                          <a:srgbClr val="495678"/>
                        </a:solidFill>
                      </a:endParaRPr>
                    </a:p>
                    <a:p>
                      <a:pPr marL="0" marR="0" lvl="0" indent="0" algn="ctr" rtl="0">
                        <a:lnSpc>
                          <a:spcPct val="106000"/>
                        </a:lnSpc>
                        <a:spcBef>
                          <a:spcPts val="0"/>
                        </a:spcBef>
                        <a:spcAft>
                          <a:spcPts val="0"/>
                        </a:spcAft>
                        <a:buNone/>
                      </a:pPr>
                      <a:endParaRPr lang="pl-PL" sz="1200" dirty="0">
                        <a:solidFill>
                          <a:srgbClr val="495678"/>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endParaRPr lang="pl-PL" sz="1200" dirty="0">
                        <a:solidFill>
                          <a:srgbClr val="495678"/>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98" marR="6669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dr hab. inż.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Tomasz Tymiński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Vice-Dean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srgbClr val="495678"/>
                          </a:solidFill>
                          <a:effectLst/>
                          <a:uLnTx/>
                          <a:uFillTx/>
                          <a:latin typeface="Times New Roman" pitchFamily="18" charset="0"/>
                          <a:ea typeface="+mn-ea"/>
                          <a:cs typeface="Times New Roman" pitchFamily="18" charset="0"/>
                        </a:rPr>
                        <a:t>Safety</a:t>
                      </a:r>
                      <a:r>
                        <a:rPr kumimoji="0" lang="pl-PL" sz="1400" b="1" i="0" u="none" strike="noStrike" kern="1200" cap="none" spc="0" normalizeH="0" baseline="0" noProof="0" dirty="0">
                          <a:ln>
                            <a:noFill/>
                          </a:ln>
                          <a:solidFill>
                            <a:srgbClr val="495678"/>
                          </a:solidFill>
                          <a:effectLst/>
                          <a:uLnTx/>
                          <a:uFillTx/>
                          <a:latin typeface="Times New Roman" pitchFamily="18" charset="0"/>
                          <a:ea typeface="+mn-ea"/>
                          <a:cs typeface="Times New Roman" pitchFamily="18" charset="0"/>
                        </a:rPr>
                        <a:t> Engineering</a:t>
                      </a:r>
                      <a:endParaRPr lang="pl-PL" sz="1400" dirty="0">
                        <a:solidFill>
                          <a:srgbClr val="495678"/>
                        </a:solidFill>
                      </a:endParaRPr>
                    </a:p>
                    <a:p>
                      <a:pPr>
                        <a:lnSpc>
                          <a:spcPct val="100000"/>
                        </a:lnSpc>
                        <a:spcBef>
                          <a:spcPts val="0"/>
                        </a:spcBef>
                        <a:spcAft>
                          <a:spcPts val="0"/>
                        </a:spcAft>
                      </a:pPr>
                      <a:endParaRPr lang="pl-PL" sz="1200" dirty="0">
                        <a:solidFill>
                          <a:srgbClr val="495678"/>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98" marR="6669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3" name="Obraz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567179" y="1191457"/>
            <a:ext cx="1509769" cy="1952733"/>
          </a:xfrm>
          <a:prstGeom prst="rect">
            <a:avLst/>
          </a:prstGeom>
          <a:ln>
            <a:solidFill>
              <a:srgbClr val="495678"/>
            </a:solidFill>
          </a:ln>
          <a:effectLst>
            <a:outerShdw blurRad="50800" dist="38100" dir="2700000" algn="tl" rotWithShape="0">
              <a:prstClr val="black">
                <a:alpha val="40000"/>
              </a:prstClr>
            </a:outerShdw>
          </a:effectLst>
        </p:spPr>
      </p:pic>
      <p:pic>
        <p:nvPicPr>
          <p:cNvPr id="13" name="Google Shape;283;p49">
            <a:extLst>
              <a:ext uri="{FF2B5EF4-FFF2-40B4-BE49-F238E27FC236}">
                <a16:creationId xmlns:a16="http://schemas.microsoft.com/office/drawing/2014/main" id="{961FB2AA-603A-462B-AADE-BFD5289F4EB6}"/>
              </a:ext>
            </a:extLst>
          </p:cNvPr>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3946305" y="3403721"/>
            <a:ext cx="1251390" cy="1783406"/>
          </a:xfrm>
          <a:prstGeom prst="rect">
            <a:avLst/>
          </a:prstGeom>
          <a:noFill/>
          <a:ln w="9525" cap="flat" cmpd="sng">
            <a:solidFill>
              <a:srgbClr val="666666"/>
            </a:solidFill>
            <a:prstDash val="solid"/>
            <a:round/>
            <a:headEnd type="none" w="sm" len="sm"/>
            <a:tailEnd type="none" w="sm" len="sm"/>
          </a:ln>
          <a:effectLst>
            <a:outerShdw blurRad="50800" dist="38100" dir="2700000" algn="ctr" rotWithShape="0">
              <a:srgbClr val="000000">
                <a:alpha val="40000"/>
              </a:srgbClr>
            </a:outerShdw>
          </a:effectLst>
        </p:spPr>
      </p:pic>
      <p:pic>
        <p:nvPicPr>
          <p:cNvPr id="20" name="Obraz 19">
            <a:extLst>
              <a:ext uri="{FF2B5EF4-FFF2-40B4-BE49-F238E27FC236}">
                <a16:creationId xmlns:a16="http://schemas.microsoft.com/office/drawing/2014/main" id="{ADC2351D-1E47-4C49-A5D7-B2E9C8DBACE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829625" y="3392996"/>
            <a:ext cx="1258921" cy="1783406"/>
          </a:xfrm>
          <a:prstGeom prst="rect">
            <a:avLst/>
          </a:prstGeom>
          <a:ln>
            <a:solidFill>
              <a:srgbClr val="495678"/>
            </a:solidFill>
          </a:ln>
          <a:effectLst>
            <a:outerShdw blurRad="50800" dist="38100" dir="2700000" algn="tl" rotWithShape="0">
              <a:prstClr val="black">
                <a:alpha val="40000"/>
              </a:prstClr>
            </a:outerShdw>
          </a:effectLst>
        </p:spPr>
      </p:pic>
      <p:pic>
        <p:nvPicPr>
          <p:cNvPr id="21" name="Obraz 20">
            <a:extLst>
              <a:ext uri="{FF2B5EF4-FFF2-40B4-BE49-F238E27FC236}">
                <a16:creationId xmlns:a16="http://schemas.microsoft.com/office/drawing/2014/main" id="{7D5ABB65-B5C5-4A70-A515-51DBE2F534A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27584" y="3392996"/>
            <a:ext cx="1251390" cy="1783406"/>
          </a:xfrm>
          <a:prstGeom prst="rect">
            <a:avLst/>
          </a:prstGeom>
          <a:ln>
            <a:solidFill>
              <a:srgbClr val="495678"/>
            </a:solidFill>
          </a:ln>
          <a:effectLst>
            <a:outerShdw blurRad="50800" dist="38100" dir="2700000" algn="tl" rotWithShape="0">
              <a:prstClr val="black">
                <a:alpha val="40000"/>
              </a:prstClr>
            </a:outerShdw>
          </a:effectLst>
        </p:spPr>
      </p:pic>
      <p:grpSp>
        <p:nvGrpSpPr>
          <p:cNvPr id="10" name="Grupa 9">
            <a:extLst>
              <a:ext uri="{FF2B5EF4-FFF2-40B4-BE49-F238E27FC236}">
                <a16:creationId xmlns:a16="http://schemas.microsoft.com/office/drawing/2014/main" id="{5C01926E-CC1C-4C35-9706-B6943D11A2DC}"/>
              </a:ext>
            </a:extLst>
          </p:cNvPr>
          <p:cNvGrpSpPr/>
          <p:nvPr/>
        </p:nvGrpSpPr>
        <p:grpSpPr>
          <a:xfrm>
            <a:off x="0" y="195574"/>
            <a:ext cx="8986327" cy="934006"/>
            <a:chOff x="0" y="195574"/>
            <a:chExt cx="8986327" cy="934006"/>
          </a:xfrm>
        </p:grpSpPr>
        <p:sp>
          <p:nvSpPr>
            <p:cNvPr id="6" name="Prostokąt 5"/>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BD949D6E-06C2-4D83-976B-80D7D00DC465}"/>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542E7A87-EBB6-482C-8EA6-CDB30C66343F}"/>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A212A23D-E55A-4D81-A9FA-B8B0CD4586E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667494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Prostokąt 5"/>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8" name="Prostokąt 7"/>
          <p:cNvSpPr/>
          <p:nvPr/>
        </p:nvSpPr>
        <p:spPr>
          <a:xfrm>
            <a:off x="3743908" y="1838099"/>
            <a:ext cx="4572000" cy="1354217"/>
          </a:xfrm>
          <a:prstGeom prst="rect">
            <a:avLst/>
          </a:prstGeom>
        </p:spPr>
        <p:txBody>
          <a:bodyPr>
            <a:spAutoFit/>
          </a:bodyPr>
          <a:lstStyle/>
          <a:p>
            <a:pPr algn="ctr" eaLnBrk="1" hangingPunct="1">
              <a:defRPr/>
            </a:pPr>
            <a:r>
              <a:rPr lang="pl-PL" sz="2800" b="1" dirty="0">
                <a:solidFill>
                  <a:srgbClr val="495678"/>
                </a:solidFill>
                <a:latin typeface="Garamond" panose="02020404030301010803" pitchFamily="18" charset="0"/>
                <a:cs typeface="Arial" charset="0"/>
              </a:rPr>
              <a:t>FACULTY  STAFF </a:t>
            </a:r>
          </a:p>
          <a:p>
            <a:pPr algn="just" eaLnBrk="1" hangingPunct="1">
              <a:defRPr/>
            </a:pPr>
            <a:r>
              <a:rPr lang="en-US" b="1" dirty="0">
                <a:solidFill>
                  <a:srgbClr val="495678"/>
                </a:solidFill>
                <a:latin typeface="Times New Roman" panose="02020603050405020304" pitchFamily="18" charset="0"/>
                <a:cs typeface="Times New Roman" panose="02020603050405020304" pitchFamily="18" charset="0"/>
              </a:rPr>
              <a:t>- 114 academic teachers,</a:t>
            </a:r>
          </a:p>
          <a:p>
            <a:pPr algn="just" eaLnBrk="1" hangingPunct="1">
              <a:defRPr/>
            </a:pPr>
            <a:r>
              <a:rPr lang="en-US" b="1" dirty="0">
                <a:solidFill>
                  <a:srgbClr val="495678"/>
                </a:solidFill>
                <a:latin typeface="Times New Roman" panose="02020603050405020304" pitchFamily="18" charset="0"/>
                <a:cs typeface="Times New Roman" panose="02020603050405020304" pitchFamily="18" charset="0"/>
              </a:rPr>
              <a:t>- 31 engineering and technical employees</a:t>
            </a:r>
          </a:p>
          <a:p>
            <a:pPr algn="just" eaLnBrk="1" hangingPunct="1">
              <a:defRPr/>
            </a:pPr>
            <a:r>
              <a:rPr lang="en-US" b="1" dirty="0">
                <a:solidFill>
                  <a:srgbClr val="495678"/>
                </a:solidFill>
                <a:latin typeface="Times New Roman" panose="02020603050405020304" pitchFamily="18" charset="0"/>
                <a:cs typeface="Times New Roman" panose="02020603050405020304" pitchFamily="18" charset="0"/>
              </a:rPr>
              <a:t>- 13 administrative</a:t>
            </a:r>
            <a:endParaRPr lang="pl-PL" b="1" dirty="0">
              <a:solidFill>
                <a:srgbClr val="495678"/>
              </a:solidFill>
              <a:latin typeface="Times New Roman" panose="02020603050405020304" pitchFamily="18" charset="0"/>
              <a:cs typeface="Times New Roman" panose="02020603050405020304" pitchFamily="18" charset="0"/>
            </a:endParaRPr>
          </a:p>
        </p:txBody>
      </p:sp>
      <p:pic>
        <p:nvPicPr>
          <p:cNvPr id="3" name="Obraz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544108" y="3690011"/>
            <a:ext cx="3180901" cy="2187261"/>
          </a:xfrm>
          <a:prstGeom prst="rect">
            <a:avLst/>
          </a:prstGeom>
          <a:solidFill>
            <a:srgbClr val="FFFFFF">
              <a:shade val="85000"/>
            </a:srgbClr>
          </a:solidFill>
          <a:ln w="88900" cap="sq">
            <a:solidFill>
              <a:schemeClr val="bg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Obraz 12"/>
          <p:cNvPicPr>
            <a:picLocks noChangeAspect="1"/>
          </p:cNvPicPr>
          <p:nvPr/>
        </p:nvPicPr>
        <p:blipFill rotWithShape="1">
          <a:blip r:embed="rId3" cstate="screen">
            <a:extLst>
              <a:ext uri="{28A0092B-C50C-407E-A947-70E740481C1C}">
                <a14:useLocalDpi xmlns:a14="http://schemas.microsoft.com/office/drawing/2010/main" val="0"/>
              </a:ext>
            </a:extLst>
          </a:blip>
          <a:srcRect r="-141"/>
          <a:stretch/>
        </p:blipFill>
        <p:spPr>
          <a:xfrm>
            <a:off x="935596" y="1400318"/>
            <a:ext cx="2124236" cy="2383939"/>
          </a:xfrm>
          <a:prstGeom prst="rect">
            <a:avLst/>
          </a:prstGeom>
          <a:solidFill>
            <a:srgbClr val="FFFFFF">
              <a:shade val="85000"/>
            </a:srgbClr>
          </a:solidFill>
          <a:ln w="88900" cap="sq">
            <a:solidFill>
              <a:schemeClr val="bg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rostokąt 3"/>
          <p:cNvSpPr/>
          <p:nvPr/>
        </p:nvSpPr>
        <p:spPr>
          <a:xfrm>
            <a:off x="251520" y="4437112"/>
            <a:ext cx="5015452" cy="1200329"/>
          </a:xfrm>
          <a:prstGeom prst="rect">
            <a:avLst/>
          </a:prstGeom>
        </p:spPr>
        <p:txBody>
          <a:bodyPr wrap="square">
            <a:spAutoFit/>
          </a:bodyPr>
          <a:lstStyle/>
          <a:p>
            <a:r>
              <a:rPr lang="en-US" b="1" dirty="0">
                <a:solidFill>
                  <a:srgbClr val="495678"/>
                </a:solidFill>
                <a:latin typeface="Times New Roman" panose="02020603050405020304" pitchFamily="18" charset="0"/>
                <a:cs typeface="Times New Roman" panose="02020603050405020304" pitchFamily="18" charset="0"/>
              </a:rPr>
              <a:t>Research is conducted </a:t>
            </a:r>
            <a:r>
              <a:rPr lang="pl-PL" b="1" dirty="0" err="1">
                <a:solidFill>
                  <a:srgbClr val="495678"/>
                </a:solidFill>
                <a:latin typeface="Times New Roman" panose="02020603050405020304" pitchFamily="18" charset="0"/>
                <a:cs typeface="Times New Roman" panose="02020603050405020304" pitchFamily="18" charset="0"/>
              </a:rPr>
              <a:t>two</a:t>
            </a:r>
            <a:r>
              <a:rPr lang="pl-PL" b="1" dirty="0">
                <a:solidFill>
                  <a:srgbClr val="495678"/>
                </a:solidFill>
                <a:latin typeface="Times New Roman" panose="02020603050405020304" pitchFamily="18" charset="0"/>
                <a:cs typeface="Times New Roman" panose="02020603050405020304" pitchFamily="18" charset="0"/>
              </a:rPr>
              <a:t> </a:t>
            </a:r>
            <a:r>
              <a:rPr lang="en-US" b="1" dirty="0">
                <a:solidFill>
                  <a:srgbClr val="495678"/>
                </a:solidFill>
                <a:latin typeface="Times New Roman" panose="02020603050405020304" pitchFamily="18" charset="0"/>
                <a:cs typeface="Times New Roman" panose="02020603050405020304" pitchFamily="18" charset="0"/>
              </a:rPr>
              <a:t>leading disciplines:</a:t>
            </a:r>
            <a:endParaRPr lang="pl-PL" b="1" dirty="0">
              <a:solidFill>
                <a:srgbClr val="495678"/>
              </a:solidFill>
              <a:latin typeface="Times New Roman" panose="02020603050405020304" pitchFamily="18" charset="0"/>
              <a:cs typeface="Times New Roman" panose="02020603050405020304" pitchFamily="18" charset="0"/>
            </a:endParaRPr>
          </a:p>
          <a:p>
            <a:r>
              <a:rPr lang="pl-PL" b="1" dirty="0">
                <a:solidFill>
                  <a:srgbClr val="495678"/>
                </a:solidFill>
                <a:latin typeface="Times New Roman" panose="02020603050405020304" pitchFamily="18" charset="0"/>
                <a:cs typeface="Times New Roman" panose="02020603050405020304" pitchFamily="18" charset="0"/>
              </a:rPr>
              <a:t>-    </a:t>
            </a:r>
            <a:r>
              <a:rPr lang="en-US" b="1" dirty="0">
                <a:solidFill>
                  <a:srgbClr val="495678"/>
                </a:solidFill>
                <a:latin typeface="Times New Roman" panose="02020603050405020304" pitchFamily="18" charset="0"/>
                <a:cs typeface="Times New Roman" panose="02020603050405020304" pitchFamily="18" charset="0"/>
              </a:rPr>
              <a:t>civil engineering</a:t>
            </a:r>
            <a:endParaRPr lang="pl-PL" b="1" dirty="0">
              <a:solidFill>
                <a:srgbClr val="495678"/>
              </a:solidFill>
              <a:latin typeface="Times New Roman" panose="02020603050405020304" pitchFamily="18" charset="0"/>
              <a:cs typeface="Times New Roman" panose="02020603050405020304" pitchFamily="18" charset="0"/>
            </a:endParaRPr>
          </a:p>
          <a:p>
            <a:pPr marL="285750" indent="-285750">
              <a:buFontTx/>
              <a:buChar char="-"/>
            </a:pPr>
            <a:r>
              <a:rPr lang="pl-PL" b="1" dirty="0" err="1">
                <a:solidFill>
                  <a:srgbClr val="495678"/>
                </a:solidFill>
                <a:latin typeface="Times New Roman" panose="02020603050405020304" pitchFamily="18" charset="0"/>
                <a:cs typeface="Times New Roman" panose="02020603050405020304" pitchFamily="18" charset="0"/>
              </a:rPr>
              <a:t>geodesy</a:t>
            </a:r>
            <a:r>
              <a:rPr lang="pl-PL" b="1" dirty="0">
                <a:solidFill>
                  <a:srgbClr val="495678"/>
                </a:solidFill>
                <a:latin typeface="Times New Roman" panose="02020603050405020304" pitchFamily="18" charset="0"/>
                <a:cs typeface="Times New Roman" panose="02020603050405020304" pitchFamily="18" charset="0"/>
              </a:rPr>
              <a:t> and transport</a:t>
            </a:r>
          </a:p>
          <a:p>
            <a:pPr marL="285750" indent="-285750">
              <a:buFontTx/>
              <a:buChar char="-"/>
            </a:pPr>
            <a:endParaRPr lang="pl-PL" b="1" dirty="0">
              <a:solidFill>
                <a:srgbClr val="495678"/>
              </a:solidFill>
              <a:latin typeface="Times New Roman" panose="02020603050405020304" pitchFamily="18" charset="0"/>
              <a:cs typeface="Times New Roman" panose="02020603050405020304" pitchFamily="18" charset="0"/>
            </a:endParaRPr>
          </a:p>
        </p:txBody>
      </p:sp>
      <p:grpSp>
        <p:nvGrpSpPr>
          <p:cNvPr id="11" name="Grupa 10">
            <a:extLst>
              <a:ext uri="{FF2B5EF4-FFF2-40B4-BE49-F238E27FC236}">
                <a16:creationId xmlns:a16="http://schemas.microsoft.com/office/drawing/2014/main" id="{09CC8FAC-481F-4338-BD30-57D98B2065B9}"/>
              </a:ext>
            </a:extLst>
          </p:cNvPr>
          <p:cNvGrpSpPr/>
          <p:nvPr/>
        </p:nvGrpSpPr>
        <p:grpSpPr>
          <a:xfrm>
            <a:off x="5045" y="230008"/>
            <a:ext cx="8981282" cy="858732"/>
            <a:chOff x="5045" y="230008"/>
            <a:chExt cx="8981282" cy="899572"/>
          </a:xfrm>
        </p:grpSpPr>
        <p:sp>
          <p:nvSpPr>
            <p:cNvPr id="12" name="Tytuł 1">
              <a:extLst>
                <a:ext uri="{FF2B5EF4-FFF2-40B4-BE49-F238E27FC236}">
                  <a16:creationId xmlns:a16="http://schemas.microsoft.com/office/drawing/2014/main" id="{D2026717-1B6B-494C-A055-381906D3A0FA}"/>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4" name="Obraz 13">
              <a:extLst>
                <a:ext uri="{FF2B5EF4-FFF2-40B4-BE49-F238E27FC236}">
                  <a16:creationId xmlns:a16="http://schemas.microsoft.com/office/drawing/2014/main" id="{FB4D5254-E6C5-480F-866D-DD00F34E48A8}"/>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spTree>
    <p:extLst>
      <p:ext uri="{BB962C8B-B14F-4D97-AF65-F5344CB8AC3E}">
        <p14:creationId xmlns:p14="http://schemas.microsoft.com/office/powerpoint/2010/main" val="326534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236538"/>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ole tekstowe 1"/>
          <p:cNvSpPr txBox="1"/>
          <p:nvPr/>
        </p:nvSpPr>
        <p:spPr>
          <a:xfrm>
            <a:off x="1511660" y="4935071"/>
            <a:ext cx="7308850" cy="707886"/>
          </a:xfrm>
          <a:prstGeom prst="rect">
            <a:avLst/>
          </a:prstGeom>
          <a:noFill/>
        </p:spPr>
        <p:txBody>
          <a:bodyPr wrap="square">
            <a:spAutoFit/>
          </a:bodyPr>
          <a:lstStyle/>
          <a:p>
            <a:pPr algn="r" eaLnBrk="1" hangingPunct="1">
              <a:defRPr/>
            </a:pPr>
            <a:r>
              <a:rPr lang="pl-PL" sz="4000" b="1" dirty="0">
                <a:solidFill>
                  <a:srgbClr val="495678"/>
                </a:solidFill>
                <a:latin typeface="Garamond" panose="02020404030301010803" pitchFamily="18" charset="0"/>
              </a:rPr>
              <a:t>FACULTY  STRUCTURE</a:t>
            </a:r>
            <a:endParaRPr lang="pl-PL" sz="4000" b="1" dirty="0">
              <a:solidFill>
                <a:srgbClr val="495678"/>
              </a:solidFill>
              <a:latin typeface="Garamond" panose="02020404030301010803" pitchFamily="18" charset="0"/>
              <a:cs typeface="Arial" charset="0"/>
            </a:endParaRPr>
          </a:p>
        </p:txBody>
      </p:sp>
      <p:pic>
        <p:nvPicPr>
          <p:cNvPr id="13" name="Google Shape;572;p37" descr="IMG_6257.jpg">
            <a:extLst>
              <a:ext uri="{FF2B5EF4-FFF2-40B4-BE49-F238E27FC236}">
                <a16:creationId xmlns:a16="http://schemas.microsoft.com/office/drawing/2014/main" id="{0EC5954C-0300-4031-8B77-E641565B6BA6}"/>
              </a:ext>
            </a:extLst>
          </p:cNvPr>
          <p:cNvPicPr preferRelativeResize="0"/>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683568" y="2062753"/>
            <a:ext cx="2488678" cy="2043076"/>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upa 11">
            <a:extLst>
              <a:ext uri="{FF2B5EF4-FFF2-40B4-BE49-F238E27FC236}">
                <a16:creationId xmlns:a16="http://schemas.microsoft.com/office/drawing/2014/main" id="{E86CDA80-3925-44D4-B0FE-C89AB965F6C1}"/>
              </a:ext>
            </a:extLst>
          </p:cNvPr>
          <p:cNvGrpSpPr/>
          <p:nvPr/>
        </p:nvGrpSpPr>
        <p:grpSpPr>
          <a:xfrm>
            <a:off x="0" y="195574"/>
            <a:ext cx="8986327" cy="934006"/>
            <a:chOff x="0" y="195574"/>
            <a:chExt cx="8986327" cy="934006"/>
          </a:xfrm>
        </p:grpSpPr>
        <p:sp>
          <p:nvSpPr>
            <p:cNvPr id="14" name="Prostokąt 13">
              <a:extLst>
                <a:ext uri="{FF2B5EF4-FFF2-40B4-BE49-F238E27FC236}">
                  <a16:creationId xmlns:a16="http://schemas.microsoft.com/office/drawing/2014/main" id="{2807C703-5CF6-4E50-8766-58F6FE5DB9A5}"/>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5" name="Grupa 14">
              <a:extLst>
                <a:ext uri="{FF2B5EF4-FFF2-40B4-BE49-F238E27FC236}">
                  <a16:creationId xmlns:a16="http://schemas.microsoft.com/office/drawing/2014/main" id="{A70A1CCE-4588-48CC-B58C-0FFE6DB94FF3}"/>
                </a:ext>
              </a:extLst>
            </p:cNvPr>
            <p:cNvGrpSpPr/>
            <p:nvPr/>
          </p:nvGrpSpPr>
          <p:grpSpPr>
            <a:xfrm>
              <a:off x="5045" y="230008"/>
              <a:ext cx="8981282" cy="899572"/>
              <a:chOff x="5045" y="230008"/>
              <a:chExt cx="8981282" cy="899572"/>
            </a:xfrm>
          </p:grpSpPr>
          <p:sp>
            <p:nvSpPr>
              <p:cNvPr id="16" name="Tytuł 1">
                <a:extLst>
                  <a:ext uri="{FF2B5EF4-FFF2-40B4-BE49-F238E27FC236}">
                    <a16:creationId xmlns:a16="http://schemas.microsoft.com/office/drawing/2014/main" id="{BD2D43E1-22D4-4430-8E1F-49AAC4A3828B}"/>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7" name="Obraz 16">
                <a:extLst>
                  <a:ext uri="{FF2B5EF4-FFF2-40B4-BE49-F238E27FC236}">
                    <a16:creationId xmlns:a16="http://schemas.microsoft.com/office/drawing/2014/main" id="{31F451FD-A35E-49A7-87B8-C37630E8A925}"/>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8851671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ole tekstowe 1"/>
          <p:cNvSpPr txBox="1"/>
          <p:nvPr/>
        </p:nvSpPr>
        <p:spPr>
          <a:xfrm>
            <a:off x="1403350" y="4581128"/>
            <a:ext cx="7308850" cy="1323439"/>
          </a:xfrm>
          <a:prstGeom prst="rect">
            <a:avLst/>
          </a:prstGeom>
          <a:noFill/>
        </p:spPr>
        <p:txBody>
          <a:bodyPr wrap="square">
            <a:spAutoFit/>
          </a:bodyPr>
          <a:lstStyle/>
          <a:p>
            <a:pPr algn="r" eaLnBrk="1" hangingPunct="1">
              <a:defRPr/>
            </a:pPr>
            <a:r>
              <a:rPr lang="en-US" sz="4000" b="1" dirty="0">
                <a:solidFill>
                  <a:srgbClr val="495678"/>
                </a:solidFill>
                <a:latin typeface="Garamond" panose="02020404030301010803" pitchFamily="18" charset="0"/>
                <a:cs typeface="Arial" charset="0"/>
              </a:rPr>
              <a:t>STRATEGIC </a:t>
            </a:r>
            <a:r>
              <a:rPr lang="pl-PL" sz="4000" b="1" dirty="0">
                <a:solidFill>
                  <a:srgbClr val="495678"/>
                </a:solidFill>
                <a:latin typeface="Garamond" panose="02020404030301010803" pitchFamily="18" charset="0"/>
                <a:cs typeface="Arial" charset="0"/>
              </a:rPr>
              <a:t> </a:t>
            </a:r>
            <a:r>
              <a:rPr lang="en-US" sz="4000" b="1" dirty="0">
                <a:solidFill>
                  <a:srgbClr val="495678"/>
                </a:solidFill>
                <a:latin typeface="Garamond" panose="02020404030301010803" pitchFamily="18" charset="0"/>
                <a:cs typeface="Arial" charset="0"/>
              </a:rPr>
              <a:t>RESEARCH DIRECTIONS </a:t>
            </a:r>
            <a:endParaRPr lang="pl-PL" sz="4000" b="1" dirty="0">
              <a:solidFill>
                <a:srgbClr val="495678"/>
              </a:solidFill>
              <a:latin typeface="Garamond" panose="02020404030301010803" pitchFamily="18" charset="0"/>
              <a:cs typeface="Arial" charset="0"/>
            </a:endParaRPr>
          </a:p>
        </p:txBody>
      </p:sp>
      <p:pic>
        <p:nvPicPr>
          <p:cNvPr id="11" name="Google Shape;333;p1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43432" y="1946465"/>
            <a:ext cx="2874418" cy="1989405"/>
          </a:xfrm>
          <a:prstGeom prst="rect">
            <a:avLst/>
          </a:prstGeom>
          <a:noFill/>
          <a:ln w="76200">
            <a:solidFill>
              <a:schemeClr val="bg1">
                <a:lumMod val="65000"/>
              </a:schemeClr>
            </a:solidFill>
          </a:ln>
        </p:spPr>
      </p:pic>
      <p:grpSp>
        <p:nvGrpSpPr>
          <p:cNvPr id="12" name="Grupa 11">
            <a:extLst>
              <a:ext uri="{FF2B5EF4-FFF2-40B4-BE49-F238E27FC236}">
                <a16:creationId xmlns:a16="http://schemas.microsoft.com/office/drawing/2014/main" id="{CBFECB1B-E995-4D9E-A903-2F5123D006C7}"/>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85E67256-1E12-405B-BB43-990632FE8145}"/>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51C520C0-0B01-4DF2-9B5B-D9BA75EBA768}"/>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FDB6940A-629A-4EF9-9362-C9CDBC27ACE3}"/>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6A91D798-F400-4DBE-9DDA-35BE9E5C6E8D}"/>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11845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901906" y="1232756"/>
            <a:ext cx="5256213" cy="523875"/>
          </a:xfrm>
          <a:prstGeom prst="rect">
            <a:avLst/>
          </a:prstGeom>
          <a:noFill/>
          <a:ln w="9525">
            <a:noFill/>
            <a:miter lim="800000"/>
            <a:headEnd/>
            <a:tailEnd/>
          </a:ln>
          <a:effectLst/>
        </p:spPr>
        <p:txBody>
          <a:bodyPr>
            <a:spAutoFit/>
          </a:bodyPr>
          <a:lstStyle/>
          <a:p>
            <a:pPr algn="ctr" eaLnBrk="1" hangingPunct="1">
              <a:spcBef>
                <a:spcPct val="50000"/>
              </a:spcBef>
              <a:defRPr/>
            </a:pPr>
            <a:r>
              <a:rPr lang="pl-PL" sz="2800" b="1" dirty="0">
                <a:solidFill>
                  <a:srgbClr val="495678"/>
                </a:solidFill>
                <a:latin typeface="Garamond" panose="02020404030301010803" pitchFamily="18" charset="0"/>
                <a:cs typeface="Arial" charset="0"/>
              </a:rPr>
              <a:t>FACULTY  STRUCTURE</a:t>
            </a:r>
          </a:p>
        </p:txBody>
      </p:sp>
      <p:pic>
        <p:nvPicPr>
          <p:cNvPr id="24582" name="Diagram 9"/>
          <p:cNvPicPr>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32138" y="2887663"/>
            <a:ext cx="27352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10"/>
          <p:cNvSpPr txBox="1">
            <a:spLocks noChangeArrowheads="1"/>
          </p:cNvSpPr>
          <p:nvPr/>
        </p:nvSpPr>
        <p:spPr bwMode="auto">
          <a:xfrm>
            <a:off x="6264187" y="3729768"/>
            <a:ext cx="2447243" cy="52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Department </a:t>
            </a:r>
            <a:endParaRPr lang="pl-PL" altLang="pl-PL" sz="1800" b="1" dirty="0">
              <a:solidFill>
                <a:srgbClr val="495678"/>
              </a:solidFill>
              <a:latin typeface="Times New Roman" panose="02020603050405020304" pitchFamily="18" charset="0"/>
            </a:endParaRPr>
          </a:p>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of </a:t>
            </a:r>
            <a:r>
              <a:rPr lang="pl-PL" altLang="pl-PL" sz="1800" b="1" dirty="0" err="1">
                <a:solidFill>
                  <a:srgbClr val="495678"/>
                </a:solidFill>
                <a:latin typeface="Times New Roman" panose="02020603050405020304" pitchFamily="18" charset="0"/>
              </a:rPr>
              <a:t>Civil</a:t>
            </a:r>
            <a:r>
              <a:rPr lang="pl-PL" altLang="pl-PL" sz="1800" b="1" dirty="0">
                <a:solidFill>
                  <a:srgbClr val="495678"/>
                </a:solidFill>
                <a:latin typeface="Times New Roman" panose="02020603050405020304" pitchFamily="18" charset="0"/>
              </a:rPr>
              <a:t> Engineering</a:t>
            </a:r>
            <a:endParaRPr lang="en-AU" altLang="pl-PL" sz="1800" b="1" dirty="0">
              <a:solidFill>
                <a:srgbClr val="495678"/>
              </a:solidFill>
              <a:latin typeface="Times New Roman" panose="02020603050405020304" pitchFamily="18" charset="0"/>
            </a:endParaRPr>
          </a:p>
        </p:txBody>
      </p:sp>
      <p:sp>
        <p:nvSpPr>
          <p:cNvPr id="24585" name="Text Box 13"/>
          <p:cNvSpPr txBox="1">
            <a:spLocks noChangeArrowheads="1"/>
          </p:cNvSpPr>
          <p:nvPr/>
        </p:nvSpPr>
        <p:spPr bwMode="auto">
          <a:xfrm>
            <a:off x="323528" y="3672348"/>
            <a:ext cx="29527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Department </a:t>
            </a:r>
          </a:p>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of </a:t>
            </a:r>
            <a:r>
              <a:rPr lang="pl-PL" altLang="pl-PL" sz="1800" b="1" dirty="0">
                <a:solidFill>
                  <a:srgbClr val="495678"/>
                </a:solidFill>
                <a:latin typeface="Times New Roman" panose="02020603050405020304" pitchFamily="18" charset="0"/>
              </a:rPr>
              <a:t>Applied </a:t>
            </a:r>
            <a:r>
              <a:rPr lang="en-AU" altLang="pl-PL" sz="1800" b="1" dirty="0">
                <a:solidFill>
                  <a:srgbClr val="495678"/>
                </a:solidFill>
                <a:latin typeface="Times New Roman" panose="02020603050405020304" pitchFamily="18" charset="0"/>
              </a:rPr>
              <a:t>Mathematics</a:t>
            </a:r>
          </a:p>
        </p:txBody>
      </p:sp>
      <p:sp>
        <p:nvSpPr>
          <p:cNvPr id="24586" name="Text Box 15"/>
          <p:cNvSpPr txBox="1">
            <a:spLocks noChangeArrowheads="1"/>
          </p:cNvSpPr>
          <p:nvPr/>
        </p:nvSpPr>
        <p:spPr bwMode="auto">
          <a:xfrm>
            <a:off x="-3375" y="2325612"/>
            <a:ext cx="4294153" cy="52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Institute </a:t>
            </a:r>
          </a:p>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of </a:t>
            </a:r>
            <a:r>
              <a:rPr lang="pl-PL" altLang="pl-PL" sz="1800" b="1" dirty="0">
                <a:solidFill>
                  <a:srgbClr val="495678"/>
                </a:solidFill>
                <a:latin typeface="Times New Roman" panose="02020603050405020304" pitchFamily="18" charset="0"/>
              </a:rPr>
              <a:t> </a:t>
            </a:r>
            <a:r>
              <a:rPr lang="en-AU" altLang="pl-PL" sz="1800" b="1" dirty="0">
                <a:solidFill>
                  <a:srgbClr val="495678"/>
                </a:solidFill>
                <a:latin typeface="Times New Roman" panose="02020603050405020304" pitchFamily="18" charset="0"/>
              </a:rPr>
              <a:t>Environmental Engineering</a:t>
            </a:r>
          </a:p>
        </p:txBody>
      </p:sp>
      <p:sp>
        <p:nvSpPr>
          <p:cNvPr id="24588" name="Text Box 17"/>
          <p:cNvSpPr txBox="1">
            <a:spLocks noChangeArrowheads="1"/>
          </p:cNvSpPr>
          <p:nvPr/>
        </p:nvSpPr>
        <p:spPr bwMode="auto">
          <a:xfrm>
            <a:off x="1811778" y="5393313"/>
            <a:ext cx="5436468" cy="52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50000"/>
              </a:lnSpc>
              <a:spcBef>
                <a:spcPct val="50000"/>
              </a:spcBef>
              <a:buFontTx/>
              <a:buNone/>
            </a:pPr>
            <a:r>
              <a:rPr lang="pl-PL" altLang="pl-PL" sz="1800" b="1" dirty="0" err="1">
                <a:solidFill>
                  <a:srgbClr val="495678"/>
                </a:solidFill>
                <a:latin typeface="Times New Roman" panose="02020603050405020304" pitchFamily="18" charset="0"/>
              </a:rPr>
              <a:t>Department</a:t>
            </a:r>
            <a:endParaRPr lang="en-AU" altLang="pl-PL" sz="1800" b="1" dirty="0">
              <a:solidFill>
                <a:srgbClr val="495678"/>
              </a:solidFill>
              <a:latin typeface="Times New Roman" panose="02020603050405020304" pitchFamily="18" charset="0"/>
            </a:endParaRPr>
          </a:p>
          <a:p>
            <a:pPr algn="ctr" eaLnBrk="1" hangingPunct="1">
              <a:lnSpc>
                <a:spcPct val="50000"/>
              </a:lnSpc>
              <a:spcBef>
                <a:spcPct val="50000"/>
              </a:spcBef>
              <a:buFontTx/>
              <a:buNone/>
            </a:pPr>
            <a:r>
              <a:rPr lang="pl-PL" altLang="pl-PL" sz="1800" b="1" dirty="0">
                <a:solidFill>
                  <a:srgbClr val="495678"/>
                </a:solidFill>
                <a:latin typeface="Times New Roman" panose="02020603050405020304" pitchFamily="18" charset="0"/>
              </a:rPr>
              <a:t>o</a:t>
            </a:r>
            <a:r>
              <a:rPr lang="en-AU" altLang="pl-PL" sz="1800" b="1" dirty="0">
                <a:solidFill>
                  <a:srgbClr val="495678"/>
                </a:solidFill>
                <a:latin typeface="Times New Roman" panose="02020603050405020304" pitchFamily="18" charset="0"/>
              </a:rPr>
              <a:t>f</a:t>
            </a:r>
            <a:r>
              <a:rPr lang="pl-PL" altLang="pl-PL" sz="1800" b="1" dirty="0">
                <a:solidFill>
                  <a:srgbClr val="495678"/>
                </a:solidFill>
                <a:latin typeface="Times New Roman" panose="02020603050405020304" pitchFamily="18" charset="0"/>
              </a:rPr>
              <a:t> </a:t>
            </a:r>
            <a:r>
              <a:rPr lang="en-AU" altLang="pl-PL" sz="1800" b="1" dirty="0">
                <a:solidFill>
                  <a:srgbClr val="495678"/>
                </a:solidFill>
                <a:latin typeface="Times New Roman" panose="02020603050405020304" pitchFamily="18" charset="0"/>
              </a:rPr>
              <a:t> Environmental</a:t>
            </a:r>
            <a:r>
              <a:rPr lang="pl-PL" altLang="pl-PL" sz="1800" b="1" dirty="0">
                <a:solidFill>
                  <a:srgbClr val="495678"/>
                </a:solidFill>
                <a:latin typeface="Times New Roman" panose="02020603050405020304" pitchFamily="18" charset="0"/>
              </a:rPr>
              <a:t> </a:t>
            </a:r>
            <a:r>
              <a:rPr lang="en-AU" altLang="pl-PL" sz="1800" b="1" dirty="0">
                <a:solidFill>
                  <a:srgbClr val="495678"/>
                </a:solidFill>
                <a:latin typeface="Times New Roman" panose="02020603050405020304" pitchFamily="18" charset="0"/>
              </a:rPr>
              <a:t>Protection</a:t>
            </a:r>
            <a:r>
              <a:rPr lang="pl-PL" altLang="pl-PL" sz="1800" b="1" dirty="0">
                <a:solidFill>
                  <a:srgbClr val="495678"/>
                </a:solidFill>
                <a:latin typeface="Times New Roman" panose="02020603050405020304" pitchFamily="18" charset="0"/>
              </a:rPr>
              <a:t> </a:t>
            </a:r>
            <a:r>
              <a:rPr lang="en-AU" altLang="pl-PL" sz="1800" b="1" dirty="0">
                <a:solidFill>
                  <a:srgbClr val="495678"/>
                </a:solidFill>
                <a:latin typeface="Times New Roman" panose="02020603050405020304" pitchFamily="18" charset="0"/>
              </a:rPr>
              <a:t>and Development</a:t>
            </a:r>
          </a:p>
        </p:txBody>
      </p:sp>
      <p:sp>
        <p:nvSpPr>
          <p:cNvPr id="24589" name="Text Box 18"/>
          <p:cNvSpPr txBox="1">
            <a:spLocks noChangeArrowheads="1"/>
          </p:cNvSpPr>
          <p:nvPr/>
        </p:nvSpPr>
        <p:spPr bwMode="auto">
          <a:xfrm>
            <a:off x="5076056" y="2325886"/>
            <a:ext cx="36353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Institute</a:t>
            </a:r>
          </a:p>
          <a:p>
            <a:pPr algn="ctr" eaLnBrk="1" hangingPunct="1">
              <a:lnSpc>
                <a:spcPct val="50000"/>
              </a:lnSpc>
              <a:spcBef>
                <a:spcPct val="50000"/>
              </a:spcBef>
              <a:buFontTx/>
              <a:buNone/>
            </a:pPr>
            <a:r>
              <a:rPr lang="en-AU" altLang="pl-PL" sz="1800" b="1" dirty="0">
                <a:solidFill>
                  <a:srgbClr val="495678"/>
                </a:solidFill>
                <a:latin typeface="Times New Roman" panose="02020603050405020304" pitchFamily="18" charset="0"/>
              </a:rPr>
              <a:t> of</a:t>
            </a:r>
            <a:r>
              <a:rPr lang="pl-PL" altLang="pl-PL" sz="1800" b="1" dirty="0">
                <a:solidFill>
                  <a:srgbClr val="495678"/>
                </a:solidFill>
                <a:latin typeface="Times New Roman" panose="02020603050405020304" pitchFamily="18" charset="0"/>
              </a:rPr>
              <a:t> </a:t>
            </a:r>
            <a:r>
              <a:rPr lang="en-AU" altLang="pl-PL" sz="1800" b="1" dirty="0">
                <a:solidFill>
                  <a:srgbClr val="495678"/>
                </a:solidFill>
                <a:latin typeface="Times New Roman" panose="02020603050405020304" pitchFamily="18" charset="0"/>
              </a:rPr>
              <a:t> Geodesy and Geo</a:t>
            </a:r>
            <a:r>
              <a:rPr lang="pl-PL" altLang="pl-PL" sz="1800" b="1" dirty="0" err="1">
                <a:solidFill>
                  <a:srgbClr val="495678"/>
                </a:solidFill>
                <a:latin typeface="Times New Roman" panose="02020603050405020304" pitchFamily="18" charset="0"/>
              </a:rPr>
              <a:t>informatics</a:t>
            </a:r>
            <a:endParaRPr lang="en-AU" altLang="pl-PL" sz="1800" b="1" dirty="0">
              <a:solidFill>
                <a:srgbClr val="495678"/>
              </a:solidFill>
              <a:latin typeface="Times New Roman" panose="02020603050405020304" pitchFamily="18" charset="0"/>
            </a:endParaRPr>
          </a:p>
        </p:txBody>
      </p:sp>
      <p:grpSp>
        <p:nvGrpSpPr>
          <p:cNvPr id="16" name="Grupa 15">
            <a:extLst>
              <a:ext uri="{FF2B5EF4-FFF2-40B4-BE49-F238E27FC236}">
                <a16:creationId xmlns:a16="http://schemas.microsoft.com/office/drawing/2014/main" id="{742F17B1-F70A-40AD-BCB3-5A9C22F47C7D}"/>
              </a:ext>
            </a:extLst>
          </p:cNvPr>
          <p:cNvGrpSpPr/>
          <p:nvPr/>
        </p:nvGrpSpPr>
        <p:grpSpPr>
          <a:xfrm>
            <a:off x="0" y="195574"/>
            <a:ext cx="8986327" cy="934006"/>
            <a:chOff x="0" y="195574"/>
            <a:chExt cx="8986327" cy="934006"/>
          </a:xfrm>
        </p:grpSpPr>
        <p:sp>
          <p:nvSpPr>
            <p:cNvPr id="19" name="Prostokąt 18">
              <a:extLst>
                <a:ext uri="{FF2B5EF4-FFF2-40B4-BE49-F238E27FC236}">
                  <a16:creationId xmlns:a16="http://schemas.microsoft.com/office/drawing/2014/main" id="{92EF3784-AAA6-4CF5-9773-183449463FEC}"/>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2" name="Grupa 21">
              <a:extLst>
                <a:ext uri="{FF2B5EF4-FFF2-40B4-BE49-F238E27FC236}">
                  <a16:creationId xmlns:a16="http://schemas.microsoft.com/office/drawing/2014/main" id="{FE1685BC-2D51-44A3-A4FE-32A849578B9C}"/>
                </a:ext>
              </a:extLst>
            </p:cNvPr>
            <p:cNvGrpSpPr/>
            <p:nvPr/>
          </p:nvGrpSpPr>
          <p:grpSpPr>
            <a:xfrm>
              <a:off x="5045" y="230008"/>
              <a:ext cx="8981282" cy="899572"/>
              <a:chOff x="5045" y="230008"/>
              <a:chExt cx="8981282" cy="899572"/>
            </a:xfrm>
          </p:grpSpPr>
          <p:sp>
            <p:nvSpPr>
              <p:cNvPr id="23" name="Tytuł 1">
                <a:extLst>
                  <a:ext uri="{FF2B5EF4-FFF2-40B4-BE49-F238E27FC236}">
                    <a16:creationId xmlns:a16="http://schemas.microsoft.com/office/drawing/2014/main" id="{138EDE11-FD4C-4208-9AD5-A473FDBE82CF}"/>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4" name="Obraz 23">
                <a:extLst>
                  <a:ext uri="{FF2B5EF4-FFF2-40B4-BE49-F238E27FC236}">
                    <a16:creationId xmlns:a16="http://schemas.microsoft.com/office/drawing/2014/main" id="{6E5B2482-20E1-4FFE-8A9E-540AE7B406D4}"/>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1526327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1190624" y="1658224"/>
            <a:ext cx="8997999" cy="1292662"/>
          </a:xfrm>
          <a:prstGeom prst="rect">
            <a:avLst/>
          </a:prstGeom>
        </p:spPr>
        <p:txBody>
          <a:bodyPr wrap="square">
            <a:spAutoFit/>
          </a:bodyPr>
          <a:lstStyle/>
          <a:p>
            <a:pPr eaLnBrk="1" hangingPunct="1">
              <a:lnSpc>
                <a:spcPct val="50000"/>
              </a:lnSpc>
              <a:spcBef>
                <a:spcPct val="50000"/>
              </a:spcBef>
              <a:buFontTx/>
              <a:buNone/>
            </a:pPr>
            <a:r>
              <a:rPr lang="en-AU" altLang="pl-PL" sz="2800" b="1" dirty="0">
                <a:solidFill>
                  <a:srgbClr val="495678"/>
                </a:solidFill>
                <a:latin typeface="Garamond" panose="02020404030301010803" pitchFamily="18" charset="0"/>
              </a:rPr>
              <a:t>INSTITUTE OF </a:t>
            </a:r>
            <a:r>
              <a:rPr lang="pl-PL" altLang="pl-PL" sz="2800" b="1" dirty="0">
                <a:solidFill>
                  <a:srgbClr val="495678"/>
                </a:solidFill>
                <a:latin typeface="Garamond" panose="02020404030301010803" pitchFamily="18" charset="0"/>
              </a:rPr>
              <a:t> </a:t>
            </a:r>
            <a:r>
              <a:rPr lang="en-AU" altLang="pl-PL" sz="2800" b="1" dirty="0">
                <a:solidFill>
                  <a:srgbClr val="495678"/>
                </a:solidFill>
                <a:latin typeface="Garamond" panose="02020404030301010803" pitchFamily="18" charset="0"/>
              </a:rPr>
              <a:t>ENVIRONMENTAL</a:t>
            </a:r>
            <a:endParaRPr lang="pl-PL" altLang="pl-PL" sz="2800" b="1" dirty="0">
              <a:solidFill>
                <a:srgbClr val="495678"/>
              </a:solidFill>
              <a:latin typeface="Garamond" panose="02020404030301010803" pitchFamily="18" charset="0"/>
            </a:endParaRPr>
          </a:p>
          <a:p>
            <a:pPr eaLnBrk="1" hangingPunct="1">
              <a:lnSpc>
                <a:spcPct val="50000"/>
              </a:lnSpc>
              <a:spcBef>
                <a:spcPct val="50000"/>
              </a:spcBef>
              <a:buFontTx/>
              <a:buNone/>
            </a:pPr>
            <a:r>
              <a:rPr lang="pl-PL" altLang="pl-PL" sz="2800" b="1" dirty="0">
                <a:solidFill>
                  <a:srgbClr val="495678"/>
                </a:solidFill>
                <a:latin typeface="Garamond" panose="02020404030301010803" pitchFamily="18" charset="0"/>
              </a:rPr>
              <a:t>                                                   </a:t>
            </a:r>
            <a:r>
              <a:rPr lang="en-AU" altLang="pl-PL" sz="2800" b="1" dirty="0">
                <a:solidFill>
                  <a:srgbClr val="495678"/>
                </a:solidFill>
                <a:latin typeface="Garamond" panose="02020404030301010803" pitchFamily="18" charset="0"/>
              </a:rPr>
              <a:t> ENGINEERING</a:t>
            </a:r>
            <a:endParaRPr lang="pl-PL" altLang="pl-PL" sz="2800" b="1" dirty="0">
              <a:solidFill>
                <a:srgbClr val="495678"/>
              </a:solidFill>
              <a:latin typeface="Garamond" panose="02020404030301010803" pitchFamily="18" charset="0"/>
            </a:endParaRPr>
          </a:p>
          <a:p>
            <a:pPr eaLnBrk="1" hangingPunct="1">
              <a:lnSpc>
                <a:spcPct val="50000"/>
              </a:lnSpc>
              <a:spcBef>
                <a:spcPct val="50000"/>
              </a:spcBef>
              <a:buFontTx/>
              <a:buNone/>
            </a:pPr>
            <a:r>
              <a:rPr lang="pl-PL"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rPr>
              <a:t>Grunwaldzki </a:t>
            </a:r>
            <a:r>
              <a:rPr lang="pl-PL" dirty="0" err="1">
                <a:solidFill>
                  <a:srgbClr val="495678"/>
                </a:solidFill>
                <a:latin typeface="Times New Roman" panose="02020603050405020304" pitchFamily="18" charset="0"/>
                <a:ea typeface="Garamond" panose="02020404030301010803" pitchFamily="18" charset="0"/>
                <a:cs typeface="Times New Roman" panose="02020603050405020304" pitchFamily="18" charset="0"/>
              </a:rPr>
              <a:t>Sq</a:t>
            </a:r>
            <a:r>
              <a:rPr lang="pl-PL"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rPr>
              <a:t>. 24, 50-363 Wrocław,  </a:t>
            </a:r>
            <a:r>
              <a:rPr lang="pl-PL" dirty="0" err="1">
                <a:solidFill>
                  <a:srgbClr val="495678"/>
                </a:solidFill>
                <a:latin typeface="Times New Roman" panose="02020603050405020304" pitchFamily="18" charset="0"/>
                <a:ea typeface="Garamond" panose="02020404030301010803" pitchFamily="18" charset="0"/>
                <a:cs typeface="Times New Roman" panose="02020603050405020304" pitchFamily="18" charset="0"/>
              </a:rPr>
              <a:t>phone</a:t>
            </a:r>
            <a:r>
              <a:rPr lang="pl-PL"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rPr>
              <a:t> +48 71 320 5579  </a:t>
            </a:r>
          </a:p>
          <a:p>
            <a:pPr eaLnBrk="1" hangingPunct="1">
              <a:lnSpc>
                <a:spcPct val="50000"/>
              </a:lnSpc>
              <a:spcBef>
                <a:spcPct val="50000"/>
              </a:spcBef>
              <a:buFontTx/>
              <a:buNone/>
            </a:pPr>
            <a:r>
              <a:rPr lang="pl-PL"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rPr>
              <a:t>                                                                                                e-mail: </a:t>
            </a:r>
            <a:r>
              <a:rPr lang="pl-PL"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hlinkClick r:id="rId2"/>
              </a:rPr>
              <a:t>iis@upwr.edu.pl</a:t>
            </a:r>
            <a:endParaRPr lang="en-AU" altLang="pl-PL" b="1" dirty="0">
              <a:solidFill>
                <a:srgbClr val="495678"/>
              </a:solidFill>
              <a:latin typeface="Times New Roman" panose="02020603050405020304" pitchFamily="18" charset="0"/>
            </a:endParaRPr>
          </a:p>
        </p:txBody>
      </p:sp>
      <p:pic>
        <p:nvPicPr>
          <p:cNvPr id="11" name="Google Shape;306;p15" descr="Instytut Inżynierii Środowiska">
            <a:hlinkClick r:id="rId3"/>
          </p:cNvPr>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215516" y="1088740"/>
            <a:ext cx="975109" cy="934232"/>
          </a:xfrm>
          <a:prstGeom prst="ellipse">
            <a:avLst/>
          </a:prstGeom>
          <a:noFill/>
          <a:ln>
            <a:noFill/>
          </a:ln>
          <a:effectLst/>
        </p:spPr>
      </p:pic>
      <p:sp>
        <p:nvSpPr>
          <p:cNvPr id="3" name="Prostokąt 2"/>
          <p:cNvSpPr/>
          <p:nvPr/>
        </p:nvSpPr>
        <p:spPr>
          <a:xfrm>
            <a:off x="503548" y="2950886"/>
            <a:ext cx="7200800" cy="3222421"/>
          </a:xfrm>
          <a:prstGeom prst="rect">
            <a:avLst/>
          </a:prstGeom>
        </p:spPr>
        <p:txBody>
          <a:bodyPr wrap="square">
            <a:spAutoFit/>
          </a:bodyPr>
          <a:lstStyle/>
          <a:p>
            <a:pPr fontAlgn="t"/>
            <a:r>
              <a:rPr lang="pl-PL" b="1" dirty="0">
                <a:solidFill>
                  <a:srgbClr val="495678"/>
                </a:solidFill>
                <a:latin typeface="Garamond" panose="02020404030301010803" pitchFamily="18" charset="0"/>
                <a:ea typeface="Garamond" panose="02020404030301010803" pitchFamily="18" charset="0"/>
                <a:cs typeface="Garamond" panose="02020404030301010803" pitchFamily="18" charset="0"/>
              </a:rPr>
              <a:t>DIRECTOR               </a:t>
            </a:r>
            <a:r>
              <a:rPr lang="pl-PL" dirty="0">
                <a:solidFill>
                  <a:schemeClr val="accent6">
                    <a:lumMod val="50000"/>
                  </a:schemeClr>
                </a:solidFill>
                <a:latin typeface="Times New Roman" panose="02020603050405020304" pitchFamily="18" charset="0"/>
                <a:cs typeface="Times New Roman" panose="02020603050405020304" pitchFamily="18" charset="0"/>
              </a:rPr>
              <a:t>dr hab. Krzysztof </a:t>
            </a:r>
            <a:r>
              <a:rPr lang="pl-PL" dirty="0" err="1">
                <a:solidFill>
                  <a:schemeClr val="accent6">
                    <a:lumMod val="50000"/>
                  </a:schemeClr>
                </a:solidFill>
                <a:latin typeface="Times New Roman" panose="02020603050405020304" pitchFamily="18" charset="0"/>
                <a:cs typeface="Times New Roman" panose="02020603050405020304" pitchFamily="18" charset="0"/>
              </a:rPr>
              <a:t>Lejcuś</a:t>
            </a:r>
            <a:endParaRPr lang="pl-PL" sz="1000" dirty="0">
              <a:solidFill>
                <a:schemeClr val="accent6">
                  <a:lumMod val="50000"/>
                </a:schemeClr>
              </a:solidFill>
              <a:latin typeface="Times New Roman" panose="02020603050405020304" pitchFamily="18" charset="0"/>
              <a:cs typeface="Times New Roman" panose="02020603050405020304" pitchFamily="18" charset="0"/>
            </a:endParaRPr>
          </a:p>
          <a:p>
            <a:pPr fontAlgn="t"/>
            <a:r>
              <a:rPr lang="pl-PL" b="1" dirty="0">
                <a:solidFill>
                  <a:srgbClr val="495678"/>
                </a:solidFill>
                <a:latin typeface="Garamond" panose="02020404030301010803" pitchFamily="18" charset="0"/>
                <a:ea typeface="Garamond" panose="02020404030301010803" pitchFamily="18" charset="0"/>
                <a:cs typeface="Garamond" panose="02020404030301010803" pitchFamily="18" charset="0"/>
              </a:rPr>
              <a:t>VICE DIRECTOR    </a:t>
            </a:r>
            <a:r>
              <a:rPr lang="pl-PL" dirty="0">
                <a:solidFill>
                  <a:schemeClr val="tx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dr hab. inż. Katarzyna </a:t>
            </a:r>
            <a:r>
              <a:rPr lang="pl-PL"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Pawęska</a:t>
            </a:r>
            <a:br>
              <a:rPr lang="pl-PL" b="1" dirty="0">
                <a:solidFill>
                  <a:srgbClr val="393939"/>
                </a:solidFill>
                <a:latin typeface="Times New Roman" panose="02020603050405020304" pitchFamily="18" charset="0"/>
                <a:ea typeface="Times New Roman" panose="02020603050405020304" pitchFamily="18" charset="0"/>
                <a:cs typeface="Times New Roman" panose="02020603050405020304" pitchFamily="18" charset="0"/>
              </a:rPr>
            </a:br>
            <a:endParaRPr lang="pl-PL" dirty="0"/>
          </a:p>
          <a:p>
            <a:pPr fontAlgn="t">
              <a:lnSpc>
                <a:spcPct val="90000"/>
              </a:lnSpc>
            </a:pPr>
            <a:r>
              <a:rPr lang="pl-PL" b="1" dirty="0">
                <a:solidFill>
                  <a:srgbClr val="495678"/>
                </a:solidFill>
                <a:latin typeface="Garamond" panose="02020404030301010803" pitchFamily="18" charset="0"/>
                <a:ea typeface="Garamond" panose="02020404030301010803" pitchFamily="18" charset="0"/>
                <a:cs typeface="Garamond" panose="02020404030301010803" pitchFamily="18" charset="0"/>
              </a:rPr>
              <a:t>          </a:t>
            </a:r>
          </a:p>
          <a:p>
            <a:pPr fontAlgn="t">
              <a:lnSpc>
                <a:spcPct val="90000"/>
              </a:lnSpc>
            </a:pPr>
            <a:r>
              <a:rPr lang="pl-PL" b="1" dirty="0">
                <a:solidFill>
                  <a:srgbClr val="495678"/>
                </a:solidFill>
                <a:latin typeface="Garamond" panose="02020404030301010803" pitchFamily="18" charset="0"/>
                <a:ea typeface="Garamond" panose="02020404030301010803" pitchFamily="18" charset="0"/>
                <a:cs typeface="Garamond" panose="02020404030301010803" pitchFamily="18" charset="0"/>
              </a:rPr>
              <a:t> </a:t>
            </a:r>
            <a:r>
              <a:rPr lang="pl-PL" b="1" dirty="0">
                <a:solidFill>
                  <a:srgbClr val="495678"/>
                </a:solidFill>
                <a:latin typeface="Times New Roman" panose="02020603050405020304" pitchFamily="18" charset="0"/>
                <a:ea typeface="Garamond" panose="02020404030301010803" pitchFamily="18" charset="0"/>
                <a:cs typeface="Times New Roman" panose="02020603050405020304" pitchFamily="18" charset="0"/>
              </a:rPr>
              <a:t>STRUCTURE</a:t>
            </a:r>
            <a:endParaRPr lang="pl-PL" b="1" dirty="0">
              <a:solidFill>
                <a:srgbClr val="393939"/>
              </a:solidFill>
              <a:latin typeface="Times New Roman" panose="02020603050405020304" pitchFamily="18" charset="0"/>
              <a:ea typeface="Times New Roman" panose="02020603050405020304" pitchFamily="18" charset="0"/>
              <a:cs typeface="Times New Roman" panose="02020603050405020304" pitchFamily="18" charset="0"/>
            </a:endParaRPr>
          </a:p>
          <a:p>
            <a:pPr fontAlgn="t">
              <a:lnSpc>
                <a:spcPct val="90000"/>
              </a:lnSpc>
            </a:pPr>
            <a:r>
              <a:rPr lang="pl-PL" sz="1000" b="1" dirty="0">
                <a:solidFill>
                  <a:srgbClr val="393939"/>
                </a:solidFill>
                <a:latin typeface="Times New Roman" panose="02020603050405020304" pitchFamily="18" charset="0"/>
                <a:ea typeface="Times New Roman" panose="02020603050405020304" pitchFamily="18" charset="0"/>
                <a:cs typeface="Times New Roman" panose="02020603050405020304" pitchFamily="18" charset="0"/>
              </a:rPr>
              <a:t>      </a:t>
            </a:r>
            <a:endParaRPr lang="pl-PL" sz="1000" dirty="0"/>
          </a:p>
          <a:p>
            <a:pPr marL="285750" indent="-285750" fontAlgn="t">
              <a:buFont typeface="Wingdings" panose="05000000000000000000" pitchFamily="2" charset="2"/>
              <a:buChar char="§"/>
            </a:pPr>
            <a:r>
              <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Division </a:t>
            </a: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of Hydrology and Water Management</a:t>
            </a:r>
            <a:endPar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fontAlgn="t">
              <a:buFont typeface="Wingdings" panose="05000000000000000000" pitchFamily="2" charset="2"/>
              <a:buChar char="§"/>
            </a:pPr>
            <a:r>
              <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Division of </a:t>
            </a: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Infrastructure and Sanitary Technology </a:t>
            </a:r>
            <a:endPar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fontAlgn="t">
              <a:buFont typeface="Wingdings" panose="05000000000000000000" pitchFamily="2" charset="2"/>
              <a:buChar char="§"/>
            </a:pP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D</a:t>
            </a:r>
            <a:r>
              <a:rPr lang="pl-PL" dirty="0" err="1">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ivision</a:t>
            </a: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 of Hydrodynamic Modelling</a:t>
            </a:r>
            <a:endPar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fontAlgn="t">
              <a:buFont typeface="Wingdings" panose="05000000000000000000" pitchFamily="2" charset="2"/>
              <a:buChar char="§"/>
            </a:pP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D</a:t>
            </a:r>
            <a:r>
              <a:rPr lang="pl-PL" dirty="0" err="1">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ivision</a:t>
            </a: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 of Groundwater and Waste Management</a:t>
            </a:r>
            <a:endPar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fontAlgn="t">
              <a:buFont typeface="Wingdings" panose="05000000000000000000" pitchFamily="2" charset="2"/>
              <a:buChar char="§"/>
            </a:pP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Laboratory</a:t>
            </a:r>
            <a:r>
              <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 of </a:t>
            </a: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Soil </a:t>
            </a:r>
            <a:r>
              <a:rPr lang="pl-PL" dirty="0" err="1">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Studies</a:t>
            </a:r>
            <a:endParaRPr lang="pl-PL"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fontAlgn="t">
              <a:buFont typeface="Wingdings" panose="05000000000000000000" pitchFamily="2" charset="2"/>
              <a:buChar char="§"/>
            </a:pPr>
            <a:r>
              <a:rPr lang="en-US" dirty="0">
                <a:solidFill>
                  <a:srgbClr val="00091A"/>
                </a:solidFill>
                <a:latin typeface="Times New Roman" panose="02020603050405020304" pitchFamily="18" charset="0"/>
                <a:ea typeface="Times New Roman" panose="02020603050405020304" pitchFamily="18" charset="0"/>
                <a:cs typeface="Times New Roman" panose="02020603050405020304" pitchFamily="18" charset="0"/>
              </a:rPr>
              <a:t>Water Laboratory</a:t>
            </a:r>
            <a:endParaRPr lang="pl-PL" dirty="0"/>
          </a:p>
        </p:txBody>
      </p:sp>
      <p:grpSp>
        <p:nvGrpSpPr>
          <p:cNvPr id="12" name="Grupa 11">
            <a:extLst>
              <a:ext uri="{FF2B5EF4-FFF2-40B4-BE49-F238E27FC236}">
                <a16:creationId xmlns:a16="http://schemas.microsoft.com/office/drawing/2014/main" id="{93277A3C-8FC7-415A-8A69-EFCC724FCCA5}"/>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324D90BB-0FE7-4FD2-AF0F-C0241A1D63C3}"/>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B9A7E03C-5501-4B48-BA0A-CCB67C33A6CF}"/>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F3957283-27FF-41AA-B2A6-587DE3B552E4}"/>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72B98E48-F999-4E51-9F13-17A61C4495AC}"/>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41314875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rostokąt 1"/>
          <p:cNvSpPr/>
          <p:nvPr/>
        </p:nvSpPr>
        <p:spPr>
          <a:xfrm>
            <a:off x="492805" y="4006700"/>
            <a:ext cx="8568952" cy="2585323"/>
          </a:xfrm>
          <a:prstGeom prst="rect">
            <a:avLst/>
          </a:prstGeom>
        </p:spPr>
        <p:txBody>
          <a:bodyPr wrap="square">
            <a:spAutoFit/>
          </a:bodyPr>
          <a:lstStyle/>
          <a:p>
            <a:endParaRPr lang="pl-PL" dirty="0">
              <a:solidFill>
                <a:srgbClr val="495678"/>
              </a:solidFill>
              <a:latin typeface="Times New Roman" panose="02020603050405020304" pitchFamily="18" charset="0"/>
              <a:cs typeface="Times New Roman" panose="02020603050405020304" pitchFamily="18" charset="0"/>
            </a:endParaRPr>
          </a:p>
          <a:p>
            <a:r>
              <a:rPr lang="pl-PL" b="1" dirty="0">
                <a:solidFill>
                  <a:srgbClr val="495678"/>
                </a:solidFill>
                <a:latin typeface="Times New Roman" panose="02020603050405020304" pitchFamily="18" charset="0"/>
                <a:cs typeface="Times New Roman" panose="02020603050405020304" pitchFamily="18" charset="0"/>
              </a:rPr>
              <a:t>STRUCTURE</a:t>
            </a: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Division of Detailed Measurements and Engineering Geodesy</a:t>
            </a: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Division of Geodesy</a:t>
            </a: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Division of </a:t>
            </a:r>
            <a:r>
              <a:rPr lang="en-US" dirty="0" err="1">
                <a:solidFill>
                  <a:schemeClr val="tx1">
                    <a:lumMod val="50000"/>
                  </a:schemeClr>
                </a:solidFill>
                <a:latin typeface="Times New Roman" panose="02020603050405020304" pitchFamily="18" charset="0"/>
                <a:cs typeface="Times New Roman" panose="02020603050405020304" pitchFamily="18" charset="0"/>
              </a:rPr>
              <a:t>Geoinformatics</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Division of Photogrammetry and Remote Sensing</a:t>
            </a: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GISLAB</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err="1">
                <a:solidFill>
                  <a:schemeClr val="tx1">
                    <a:lumMod val="50000"/>
                  </a:schemeClr>
                </a:solidFill>
                <a:latin typeface="Times New Roman" panose="02020603050405020304" pitchFamily="18" charset="0"/>
                <a:cs typeface="Times New Roman" panose="02020603050405020304" pitchFamily="18" charset="0"/>
              </a:rPr>
              <a:t>Laboratory</a:t>
            </a:r>
            <a:r>
              <a:rPr lang="pl-PL" dirty="0">
                <a:solidFill>
                  <a:schemeClr val="tx1">
                    <a:lumMod val="50000"/>
                  </a:schemeClr>
                </a:solidFill>
                <a:latin typeface="Times New Roman" panose="02020603050405020304" pitchFamily="18" charset="0"/>
                <a:cs typeface="Times New Roman" panose="02020603050405020304" pitchFamily="18" charset="0"/>
              </a:rPr>
              <a:t> of </a:t>
            </a:r>
            <a:r>
              <a:rPr lang="pl-PL" dirty="0" err="1">
                <a:solidFill>
                  <a:schemeClr val="tx1">
                    <a:lumMod val="50000"/>
                  </a:schemeClr>
                </a:solidFill>
                <a:latin typeface="Times New Roman" panose="02020603050405020304" pitchFamily="18" charset="0"/>
                <a:cs typeface="Times New Roman" panose="02020603050405020304" pitchFamily="18" charset="0"/>
              </a:rPr>
              <a:t>Geodetic</a:t>
            </a:r>
            <a:r>
              <a:rPr lang="pl-PL" dirty="0">
                <a:solidFill>
                  <a:schemeClr val="tx1">
                    <a:lumMod val="50000"/>
                  </a:schemeClr>
                </a:solidFill>
                <a:latin typeface="Times New Roman" panose="02020603050405020304" pitchFamily="18" charset="0"/>
                <a:cs typeface="Times New Roman" panose="02020603050405020304" pitchFamily="18" charset="0"/>
              </a:rPr>
              <a:t> Technologies</a:t>
            </a:r>
            <a:endParaRPr lang="en-US"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solidFill>
                  <a:schemeClr val="tx1">
                    <a:lumMod val="50000"/>
                  </a:schemeClr>
                </a:solidFill>
                <a:latin typeface="Times New Roman" panose="02020603050405020304" pitchFamily="18" charset="0"/>
                <a:cs typeface="Times New Roman" panose="02020603050405020304" pitchFamily="18" charset="0"/>
              </a:rPr>
              <a:t>Station for Permanent Observation G</a:t>
            </a:r>
            <a:r>
              <a:rPr lang="pl-PL" dirty="0">
                <a:solidFill>
                  <a:schemeClr val="tx1">
                    <a:lumMod val="50000"/>
                  </a:schemeClr>
                </a:solidFill>
                <a:latin typeface="Times New Roman" panose="02020603050405020304" pitchFamily="18" charset="0"/>
                <a:cs typeface="Times New Roman" panose="02020603050405020304" pitchFamily="18" charset="0"/>
              </a:rPr>
              <a:t>N</a:t>
            </a:r>
            <a:r>
              <a:rPr lang="en-US" dirty="0">
                <a:solidFill>
                  <a:schemeClr val="tx1">
                    <a:lumMod val="50000"/>
                  </a:schemeClr>
                </a:solidFill>
                <a:latin typeface="Times New Roman" panose="02020603050405020304" pitchFamily="18" charset="0"/>
                <a:cs typeface="Times New Roman" panose="02020603050405020304" pitchFamily="18" charset="0"/>
              </a:rPr>
              <a:t>SS</a:t>
            </a:r>
            <a:r>
              <a:rPr lang="pl-PL" dirty="0">
                <a:solidFill>
                  <a:schemeClr val="tx1">
                    <a:lumMod val="50000"/>
                  </a:schemeClr>
                </a:solidFill>
                <a:latin typeface="Times New Roman" panose="02020603050405020304" pitchFamily="18" charset="0"/>
                <a:cs typeface="Times New Roman" panose="02020603050405020304" pitchFamily="18" charset="0"/>
              </a:rPr>
              <a:t> ”</a:t>
            </a:r>
            <a:r>
              <a:rPr lang="en-US" dirty="0">
                <a:solidFill>
                  <a:schemeClr val="tx1">
                    <a:lumMod val="50000"/>
                  </a:schemeClr>
                </a:solidFill>
                <a:latin typeface="Times New Roman" panose="02020603050405020304" pitchFamily="18" charset="0"/>
                <a:cs typeface="Times New Roman" panose="02020603050405020304" pitchFamily="18" charset="0"/>
              </a:rPr>
              <a:t>WROC”</a:t>
            </a:r>
            <a:endParaRPr lang="pl-PL"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1" name="Google Shape;288;p13" descr="C:\Users\Agata Krężel\Desktop\LOGO 2.pn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3498" y="1063950"/>
            <a:ext cx="1660525" cy="1103312"/>
          </a:xfrm>
          <a:prstGeom prst="rect">
            <a:avLst/>
          </a:prstGeom>
          <a:noFill/>
          <a:ln>
            <a:noFill/>
          </a:ln>
        </p:spPr>
      </p:pic>
      <p:sp>
        <p:nvSpPr>
          <p:cNvPr id="3" name="Prostokąt 2"/>
          <p:cNvSpPr/>
          <p:nvPr/>
        </p:nvSpPr>
        <p:spPr>
          <a:xfrm>
            <a:off x="1583668" y="2202232"/>
            <a:ext cx="9181019" cy="1415772"/>
          </a:xfrm>
          <a:prstGeom prst="rect">
            <a:avLst/>
          </a:prstGeom>
        </p:spPr>
        <p:txBody>
          <a:bodyPr wrap="square">
            <a:spAutoFit/>
          </a:bodyPr>
          <a:lstStyle/>
          <a:p>
            <a:pPr>
              <a:buClr>
                <a:srgbClr val="495678"/>
              </a:buClr>
              <a:buSzPts val="2400"/>
            </a:pPr>
            <a:r>
              <a:rPr lang="pl-PL" dirty="0">
                <a:solidFill>
                  <a:srgbClr val="495678"/>
                </a:solidFill>
                <a:latin typeface="Times New Roman"/>
                <a:ea typeface="Times New Roman"/>
                <a:cs typeface="Times New Roman"/>
                <a:sym typeface="Times New Roman"/>
              </a:rPr>
              <a:t>Grunwaldzka St. 53, 50-357 Wrocław,  </a:t>
            </a:r>
            <a:r>
              <a:rPr lang="pl-PL" dirty="0" err="1">
                <a:solidFill>
                  <a:srgbClr val="495678"/>
                </a:solidFill>
                <a:latin typeface="Times New Roman"/>
                <a:ea typeface="Times New Roman"/>
                <a:cs typeface="Times New Roman"/>
                <a:sym typeface="Times New Roman"/>
              </a:rPr>
              <a:t>phone</a:t>
            </a:r>
            <a:r>
              <a:rPr lang="pl-PL" dirty="0">
                <a:solidFill>
                  <a:srgbClr val="495678"/>
                </a:solidFill>
                <a:latin typeface="Times New Roman"/>
                <a:ea typeface="Times New Roman"/>
                <a:cs typeface="Times New Roman"/>
                <a:sym typeface="Times New Roman"/>
              </a:rPr>
              <a:t> +48 </a:t>
            </a:r>
            <a:r>
              <a:rPr lang="de-DE" dirty="0">
                <a:solidFill>
                  <a:srgbClr val="495678"/>
                </a:solidFill>
                <a:latin typeface="Times New Roman"/>
                <a:ea typeface="Times New Roman"/>
                <a:cs typeface="Times New Roman"/>
                <a:sym typeface="Times New Roman"/>
              </a:rPr>
              <a:t>71 320</a:t>
            </a:r>
            <a:r>
              <a:rPr lang="pl-PL" dirty="0">
                <a:solidFill>
                  <a:srgbClr val="495678"/>
                </a:solidFill>
                <a:latin typeface="Times New Roman"/>
                <a:ea typeface="Times New Roman"/>
                <a:cs typeface="Times New Roman"/>
                <a:sym typeface="Times New Roman"/>
              </a:rPr>
              <a:t> </a:t>
            </a:r>
            <a:r>
              <a:rPr lang="de-DE" dirty="0">
                <a:solidFill>
                  <a:srgbClr val="495678"/>
                </a:solidFill>
                <a:latin typeface="Times New Roman"/>
                <a:ea typeface="Times New Roman"/>
                <a:cs typeface="Times New Roman"/>
                <a:sym typeface="Times New Roman"/>
              </a:rPr>
              <a:t>5617</a:t>
            </a:r>
            <a:endParaRPr lang="pl-PL" dirty="0">
              <a:solidFill>
                <a:srgbClr val="495678"/>
              </a:solidFill>
              <a:latin typeface="Times New Roman"/>
              <a:ea typeface="Times New Roman"/>
              <a:cs typeface="Times New Roman"/>
              <a:sym typeface="Times New Roman"/>
            </a:endParaRPr>
          </a:p>
          <a:p>
            <a:pPr>
              <a:buClr>
                <a:srgbClr val="495678"/>
              </a:buClr>
              <a:buSzPts val="2400"/>
            </a:pPr>
            <a:r>
              <a:rPr lang="pl-PL" dirty="0">
                <a:solidFill>
                  <a:srgbClr val="495678"/>
                </a:solidFill>
                <a:latin typeface="Times New Roman"/>
                <a:ea typeface="Times New Roman"/>
                <a:cs typeface="Times New Roman"/>
                <a:sym typeface="Times New Roman"/>
              </a:rPr>
              <a:t>                                                                                e-mail:</a:t>
            </a:r>
            <a:r>
              <a:rPr lang="pl-PL" sz="2400" dirty="0">
                <a:solidFill>
                  <a:srgbClr val="495678"/>
                </a:solidFill>
                <a:latin typeface="Times New Roman"/>
                <a:ea typeface="Times New Roman"/>
                <a:cs typeface="Times New Roman"/>
                <a:sym typeface="Times New Roman"/>
              </a:rPr>
              <a:t> </a:t>
            </a:r>
            <a:r>
              <a:rPr lang="pl-PL" dirty="0">
                <a:solidFill>
                  <a:srgbClr val="495678"/>
                </a:solidFill>
                <a:latin typeface="Times New Roman"/>
                <a:ea typeface="Times New Roman"/>
                <a:cs typeface="Times New Roman"/>
                <a:sym typeface="Times New Roman"/>
                <a:hlinkClick r:id="rId3"/>
              </a:rPr>
              <a:t>igig@upwr.edu.pl</a:t>
            </a:r>
            <a:r>
              <a:rPr lang="pl-PL" dirty="0">
                <a:solidFill>
                  <a:srgbClr val="495678"/>
                </a:solidFill>
                <a:latin typeface="Times New Roman"/>
                <a:ea typeface="Times New Roman"/>
                <a:cs typeface="Times New Roman"/>
                <a:sym typeface="Times New Roman"/>
              </a:rPr>
              <a:t> </a:t>
            </a:r>
          </a:p>
          <a:p>
            <a:pPr>
              <a:buClr>
                <a:srgbClr val="495678"/>
              </a:buClr>
              <a:buSzPts val="2400"/>
            </a:pPr>
            <a:r>
              <a:rPr lang="pl-PL" dirty="0">
                <a:solidFill>
                  <a:srgbClr val="495678"/>
                </a:solidFill>
                <a:latin typeface="Times New Roman"/>
                <a:ea typeface="Times New Roman"/>
                <a:cs typeface="Times New Roman"/>
                <a:sym typeface="Times New Roman"/>
              </a:rPr>
              <a:t>                                                                                        www.igig.up.wroc.pl</a:t>
            </a:r>
            <a:endParaRPr lang="pl-PL" sz="2400" b="1" dirty="0">
              <a:solidFill>
                <a:srgbClr val="495678"/>
              </a:solidFill>
              <a:latin typeface="Garamond"/>
              <a:ea typeface="Garamond"/>
              <a:cs typeface="Garamond"/>
              <a:sym typeface="Garamond"/>
            </a:endParaRPr>
          </a:p>
          <a:p>
            <a:pPr>
              <a:buClr>
                <a:srgbClr val="495678"/>
              </a:buClr>
              <a:buSzPts val="2400"/>
            </a:pPr>
            <a:r>
              <a:rPr lang="pl-PL" sz="2000" b="1" dirty="0">
                <a:solidFill>
                  <a:srgbClr val="495678"/>
                </a:solidFill>
                <a:latin typeface="Garamond"/>
                <a:ea typeface="Garamond"/>
                <a:cs typeface="Garamond"/>
                <a:sym typeface="Garamond"/>
              </a:rPr>
              <a:t>                     </a:t>
            </a:r>
          </a:p>
        </p:txBody>
      </p:sp>
      <p:sp>
        <p:nvSpPr>
          <p:cNvPr id="4" name="Prostokąt 3"/>
          <p:cNvSpPr/>
          <p:nvPr/>
        </p:nvSpPr>
        <p:spPr>
          <a:xfrm>
            <a:off x="17603" y="3329808"/>
            <a:ext cx="7064299" cy="646331"/>
          </a:xfrm>
          <a:prstGeom prst="rect">
            <a:avLst/>
          </a:prstGeom>
        </p:spPr>
        <p:txBody>
          <a:bodyPr wrap="square">
            <a:spAutoFit/>
          </a:bodyPr>
          <a:lstStyle/>
          <a:p>
            <a:pPr lvl="1">
              <a:buClr>
                <a:srgbClr val="495678"/>
              </a:buClr>
              <a:buSzPts val="2400"/>
            </a:pPr>
            <a:r>
              <a:rPr lang="pl-PL" b="1" dirty="0">
                <a:solidFill>
                  <a:srgbClr val="495678"/>
                </a:solidFill>
                <a:latin typeface="Garamond"/>
                <a:ea typeface="Garamond"/>
                <a:cs typeface="Garamond"/>
                <a:sym typeface="Garamond"/>
              </a:rPr>
              <a:t>DIRECTOR</a:t>
            </a:r>
            <a:r>
              <a:rPr lang="pl-PL" dirty="0">
                <a:solidFill>
                  <a:srgbClr val="495678"/>
                </a:solidFill>
                <a:latin typeface="Garamond"/>
                <a:ea typeface="Garamond"/>
                <a:cs typeface="Garamond"/>
                <a:sym typeface="Garamond"/>
              </a:rPr>
              <a:t>               </a:t>
            </a:r>
            <a:r>
              <a:rPr lang="pl-PL" dirty="0">
                <a:solidFill>
                  <a:srgbClr val="495678"/>
                </a:solidFill>
                <a:latin typeface="Times New Roman" panose="02020603050405020304" pitchFamily="18" charset="0"/>
                <a:ea typeface="Garamond"/>
                <a:cs typeface="Times New Roman" panose="02020603050405020304" pitchFamily="18" charset="0"/>
                <a:sym typeface="Garamond"/>
              </a:rPr>
              <a:t> </a:t>
            </a:r>
            <a:r>
              <a:rPr lang="pl-PL" dirty="0">
                <a:solidFill>
                  <a:schemeClr val="accent6">
                    <a:lumMod val="50000"/>
                  </a:schemeClr>
                </a:solidFill>
                <a:latin typeface="Times New Roman" panose="02020603050405020304" pitchFamily="18" charset="0"/>
                <a:ea typeface="Garamond"/>
                <a:cs typeface="Times New Roman" panose="02020603050405020304" pitchFamily="18" charset="0"/>
                <a:sym typeface="Garamond"/>
              </a:rPr>
              <a:t>prof</a:t>
            </a:r>
            <a:r>
              <a:rPr lang="pl-PL" dirty="0">
                <a:solidFill>
                  <a:schemeClr val="accent6">
                    <a:lumMod val="50000"/>
                  </a:schemeClr>
                </a:solidFill>
                <a:latin typeface="Garamond"/>
                <a:ea typeface="Garamond"/>
                <a:cs typeface="Garamond"/>
                <a:sym typeface="Garamond"/>
              </a:rPr>
              <a:t>. </a:t>
            </a:r>
            <a:r>
              <a:rPr lang="pl-PL" dirty="0">
                <a:solidFill>
                  <a:schemeClr val="tx1">
                    <a:lumMod val="50000"/>
                  </a:schemeClr>
                </a:solidFill>
                <a:latin typeface="Times New Roman"/>
                <a:ea typeface="Times New Roman"/>
                <a:cs typeface="Times New Roman"/>
                <a:sym typeface="Times New Roman"/>
              </a:rPr>
              <a:t>dr hab. inż. Witold </a:t>
            </a:r>
            <a:r>
              <a:rPr lang="pl-PL" dirty="0" err="1">
                <a:solidFill>
                  <a:schemeClr val="tx1">
                    <a:lumMod val="50000"/>
                  </a:schemeClr>
                </a:solidFill>
                <a:latin typeface="Times New Roman"/>
                <a:ea typeface="Times New Roman"/>
                <a:cs typeface="Times New Roman"/>
                <a:sym typeface="Times New Roman"/>
              </a:rPr>
              <a:t>Rohm</a:t>
            </a:r>
            <a:r>
              <a:rPr lang="pl-PL" dirty="0">
                <a:solidFill>
                  <a:schemeClr val="tx1">
                    <a:lumMod val="50000"/>
                  </a:schemeClr>
                </a:solidFill>
                <a:latin typeface="Times New Roman"/>
                <a:ea typeface="Times New Roman"/>
                <a:cs typeface="Times New Roman"/>
                <a:sym typeface="Times New Roman"/>
              </a:rPr>
              <a:t> </a:t>
            </a:r>
            <a:endParaRPr lang="pl-PL" dirty="0">
              <a:solidFill>
                <a:srgbClr val="495678"/>
              </a:solidFill>
              <a:latin typeface="Garamond"/>
              <a:ea typeface="Garamond"/>
              <a:cs typeface="Garamond"/>
              <a:sym typeface="Garamond"/>
            </a:endParaRPr>
          </a:p>
          <a:p>
            <a:pPr lvl="0">
              <a:buClr>
                <a:srgbClr val="495678"/>
              </a:buClr>
              <a:buSzPts val="2000"/>
            </a:pPr>
            <a:r>
              <a:rPr lang="pl-PL" b="1" dirty="0">
                <a:solidFill>
                  <a:srgbClr val="495678"/>
                </a:solidFill>
                <a:latin typeface="Garamond"/>
                <a:ea typeface="Garamond"/>
                <a:cs typeface="Garamond"/>
                <a:sym typeface="Garamond"/>
              </a:rPr>
              <a:t>        VICE DIRECTOR     </a:t>
            </a:r>
            <a:r>
              <a:rPr lang="pl-PL" dirty="0">
                <a:solidFill>
                  <a:schemeClr val="tx1">
                    <a:lumMod val="50000"/>
                  </a:schemeClr>
                </a:solidFill>
                <a:latin typeface="Times New Roman" panose="02020603050405020304" pitchFamily="18" charset="0"/>
                <a:ea typeface="Times New Roman"/>
                <a:cs typeface="Times New Roman" panose="02020603050405020304" pitchFamily="18" charset="0"/>
                <a:sym typeface="Times New Roman"/>
              </a:rPr>
              <a:t>dr </a:t>
            </a:r>
            <a:r>
              <a:rPr lang="pl-PL" dirty="0">
                <a:solidFill>
                  <a:schemeClr val="tx1">
                    <a:lumMod val="50000"/>
                  </a:schemeClr>
                </a:solidFill>
                <a:latin typeface="Times New Roman" panose="02020603050405020304" pitchFamily="18" charset="0"/>
                <a:cs typeface="Times New Roman" panose="02020603050405020304" pitchFamily="18" charset="0"/>
              </a:rPr>
              <a:t>hab. inż. Tomasz </a:t>
            </a:r>
            <a:r>
              <a:rPr lang="pl-PL" dirty="0" err="1">
                <a:solidFill>
                  <a:schemeClr val="tx1">
                    <a:lumMod val="50000"/>
                  </a:schemeClr>
                </a:solidFill>
                <a:latin typeface="Times New Roman" panose="02020603050405020304" pitchFamily="18" charset="0"/>
                <a:cs typeface="Times New Roman" panose="02020603050405020304" pitchFamily="18" charset="0"/>
              </a:rPr>
              <a:t>Hadaś</a:t>
            </a:r>
            <a:endParaRPr lang="pl-PL"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Prostokąt 4"/>
          <p:cNvSpPr/>
          <p:nvPr/>
        </p:nvSpPr>
        <p:spPr>
          <a:xfrm>
            <a:off x="1547664" y="1484168"/>
            <a:ext cx="9281983" cy="738664"/>
          </a:xfrm>
          <a:prstGeom prst="rect">
            <a:avLst/>
          </a:prstGeom>
        </p:spPr>
        <p:txBody>
          <a:bodyPr wrap="square">
            <a:spAutoFit/>
          </a:bodyPr>
          <a:lstStyle/>
          <a:p>
            <a:pPr eaLnBrk="1" hangingPunct="1">
              <a:lnSpc>
                <a:spcPct val="50000"/>
              </a:lnSpc>
              <a:spcBef>
                <a:spcPct val="50000"/>
              </a:spcBef>
              <a:buFontTx/>
              <a:buNone/>
            </a:pPr>
            <a:r>
              <a:rPr lang="en-AU" altLang="pl-PL" sz="2800" b="1" dirty="0">
                <a:solidFill>
                  <a:srgbClr val="495678"/>
                </a:solidFill>
                <a:latin typeface="Garamond" panose="02020404030301010803" pitchFamily="18" charset="0"/>
              </a:rPr>
              <a:t>INSTITUTE</a:t>
            </a:r>
            <a:r>
              <a:rPr lang="pl-PL" altLang="pl-PL" sz="2800" b="1" dirty="0">
                <a:solidFill>
                  <a:srgbClr val="495678"/>
                </a:solidFill>
                <a:latin typeface="Garamond" panose="02020404030301010803" pitchFamily="18" charset="0"/>
              </a:rPr>
              <a:t> </a:t>
            </a:r>
            <a:r>
              <a:rPr lang="en-AU" altLang="pl-PL" sz="2800" b="1" dirty="0">
                <a:solidFill>
                  <a:srgbClr val="495678"/>
                </a:solidFill>
                <a:latin typeface="Garamond" panose="02020404030301010803" pitchFamily="18" charset="0"/>
              </a:rPr>
              <a:t>OF</a:t>
            </a:r>
            <a:r>
              <a:rPr lang="pl-PL" altLang="pl-PL" sz="2800" b="1" dirty="0">
                <a:solidFill>
                  <a:srgbClr val="495678"/>
                </a:solidFill>
                <a:latin typeface="Garamond" panose="02020404030301010803" pitchFamily="18" charset="0"/>
              </a:rPr>
              <a:t> </a:t>
            </a:r>
            <a:r>
              <a:rPr lang="en-AU" altLang="pl-PL" sz="2800" b="1" dirty="0">
                <a:solidFill>
                  <a:srgbClr val="495678"/>
                </a:solidFill>
                <a:latin typeface="Garamond" panose="02020404030301010803" pitchFamily="18" charset="0"/>
              </a:rPr>
              <a:t> GEODESY </a:t>
            </a:r>
            <a:endParaRPr lang="pl-PL" altLang="pl-PL" sz="2800" b="1" dirty="0">
              <a:solidFill>
                <a:srgbClr val="495678"/>
              </a:solidFill>
              <a:latin typeface="Garamond" panose="02020404030301010803" pitchFamily="18" charset="0"/>
            </a:endParaRPr>
          </a:p>
          <a:p>
            <a:pPr eaLnBrk="1" hangingPunct="1">
              <a:lnSpc>
                <a:spcPct val="50000"/>
              </a:lnSpc>
              <a:spcBef>
                <a:spcPct val="50000"/>
              </a:spcBef>
              <a:buFontTx/>
              <a:buNone/>
            </a:pPr>
            <a:r>
              <a:rPr lang="pl-PL" altLang="pl-PL" sz="2800" b="1" dirty="0">
                <a:solidFill>
                  <a:srgbClr val="495678"/>
                </a:solidFill>
                <a:latin typeface="Garamond" panose="02020404030301010803" pitchFamily="18" charset="0"/>
              </a:rPr>
              <a:t>                                </a:t>
            </a:r>
            <a:r>
              <a:rPr lang="en-AU" altLang="pl-PL" sz="2800" b="1" dirty="0">
                <a:solidFill>
                  <a:srgbClr val="495678"/>
                </a:solidFill>
                <a:latin typeface="Garamond" panose="02020404030301010803" pitchFamily="18" charset="0"/>
              </a:rPr>
              <a:t>AND GEO</a:t>
            </a:r>
            <a:r>
              <a:rPr lang="pl-PL" altLang="pl-PL" sz="2800" b="1" dirty="0">
                <a:solidFill>
                  <a:srgbClr val="495678"/>
                </a:solidFill>
                <a:latin typeface="Garamond" panose="02020404030301010803" pitchFamily="18" charset="0"/>
              </a:rPr>
              <a:t>INFORMATICS</a:t>
            </a:r>
            <a:endParaRPr lang="en-AU" altLang="pl-PL" sz="2800" b="1" dirty="0">
              <a:solidFill>
                <a:srgbClr val="495678"/>
              </a:solidFill>
              <a:latin typeface="Garamond" panose="02020404030301010803" pitchFamily="18" charset="0"/>
            </a:endParaRPr>
          </a:p>
        </p:txBody>
      </p:sp>
      <p:grpSp>
        <p:nvGrpSpPr>
          <p:cNvPr id="12" name="Grupa 11">
            <a:extLst>
              <a:ext uri="{FF2B5EF4-FFF2-40B4-BE49-F238E27FC236}">
                <a16:creationId xmlns:a16="http://schemas.microsoft.com/office/drawing/2014/main" id="{0352823E-5C4A-4F79-B0C1-5636316802FE}"/>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CE74DBED-BB94-47BE-827C-DCDEC75FD679}"/>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7194093E-CB5D-412A-A1D0-A99027DB533C}"/>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B14A97DD-3395-4E90-ADBB-43F2A55DE6D3}"/>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3BFF2E51-5A2F-4280-81A3-5AE496ADF7BC}"/>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3282501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rostokąt 1"/>
          <p:cNvSpPr/>
          <p:nvPr/>
        </p:nvSpPr>
        <p:spPr>
          <a:xfrm>
            <a:off x="143508" y="1505397"/>
            <a:ext cx="9361040" cy="2862322"/>
          </a:xfrm>
          <a:prstGeom prst="rect">
            <a:avLst/>
          </a:prstGeom>
        </p:spPr>
        <p:txBody>
          <a:bodyPr wrap="square">
            <a:spAutoFit/>
          </a:bodyPr>
          <a:lstStyle/>
          <a:p>
            <a:pPr lvl="0" fontAlgn="auto">
              <a:spcBef>
                <a:spcPts val="0"/>
              </a:spcBef>
              <a:spcAft>
                <a:spcPts val="0"/>
              </a:spcAft>
              <a:buClr>
                <a:srgbClr val="000000"/>
              </a:buClr>
            </a:pPr>
            <a:r>
              <a:rPr lang="pl-PL" sz="2800" b="1" kern="0" dirty="0">
                <a:solidFill>
                  <a:srgbClr val="495678"/>
                </a:solidFill>
                <a:latin typeface="Garamond" panose="02020404030301010803" pitchFamily="18" charset="0"/>
                <a:cs typeface="Arial"/>
                <a:sym typeface="Arial"/>
              </a:rPr>
              <a:t>          DEPARTMENT OF APPLIED MATHEMATICS</a:t>
            </a:r>
          </a:p>
          <a:p>
            <a:pPr lvl="0" fontAlgn="auto">
              <a:spcBef>
                <a:spcPts val="0"/>
              </a:spcBef>
              <a:spcAft>
                <a:spcPts val="0"/>
              </a:spcAft>
              <a:buClr>
                <a:srgbClr val="000000"/>
              </a:buClr>
            </a:pP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Grunwaldzka St. 53, 50-357 Wrocław, </a:t>
            </a:r>
            <a:r>
              <a:rPr lang="pl-PL" sz="1600" kern="0" dirty="0" err="1">
                <a:solidFill>
                  <a:srgbClr val="495678"/>
                </a:solidFill>
                <a:latin typeface="Times New Roman" panose="02020603050405020304" pitchFamily="18" charset="0"/>
                <a:ea typeface="Times New Roman"/>
                <a:cs typeface="Times New Roman" panose="02020603050405020304" pitchFamily="18" charset="0"/>
                <a:sym typeface="Times New Roman"/>
              </a:rPr>
              <a:t>phone</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+48 71 320 5615,  e-mail: </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hlinkClick r:id="rId2"/>
              </a:rPr>
              <a:t>kzm@upwr.edu.pl</a:t>
            </a:r>
            <a:endPar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endParaRPr>
          </a:p>
          <a:p>
            <a:pPr lvl="0" fontAlgn="auto">
              <a:spcBef>
                <a:spcPts val="0"/>
              </a:spcBef>
              <a:spcAft>
                <a:spcPts val="0"/>
              </a:spcAft>
              <a:buClr>
                <a:srgbClr val="000000"/>
              </a:buClr>
            </a:pPr>
            <a:endParaRPr lang="pl-PL" sz="1600" kern="0" dirty="0">
              <a:solidFill>
                <a:srgbClr val="495678"/>
              </a:solidFill>
              <a:latin typeface="Times New Roman" panose="02020603050405020304" pitchFamily="18" charset="0"/>
              <a:cs typeface="Times New Roman" panose="02020603050405020304" pitchFamily="18" charset="0"/>
              <a:sym typeface="Arial"/>
            </a:endParaRPr>
          </a:p>
          <a:p>
            <a:pPr lvl="0" fontAlgn="auto">
              <a:spcBef>
                <a:spcPts val="0"/>
              </a:spcBef>
              <a:spcAft>
                <a:spcPts val="0"/>
              </a:spcAft>
              <a:buClr>
                <a:srgbClr val="000000"/>
              </a:buClr>
            </a:pPr>
            <a:endParaRPr lang="pl-PL" sz="2000" kern="0" dirty="0">
              <a:solidFill>
                <a:srgbClr val="737373"/>
              </a:solidFill>
              <a:latin typeface="Garamond"/>
              <a:ea typeface="Garamond"/>
              <a:cs typeface="Garamond"/>
              <a:sym typeface="Garamond"/>
            </a:endParaRPr>
          </a:p>
          <a:p>
            <a:pPr lvl="0" fontAlgn="auto">
              <a:spcBef>
                <a:spcPts val="0"/>
              </a:spcBef>
              <a:spcAft>
                <a:spcPts val="0"/>
              </a:spcAft>
              <a:buClr>
                <a:srgbClr val="000000"/>
              </a:buClr>
            </a:pPr>
            <a:r>
              <a:rPr lang="pl-PL" sz="2000" b="1" kern="0" dirty="0">
                <a:solidFill>
                  <a:srgbClr val="495678"/>
                </a:solidFill>
                <a:latin typeface="Garamond"/>
                <a:ea typeface="Garamond"/>
                <a:cs typeface="Garamond"/>
                <a:sym typeface="Garamond"/>
              </a:rPr>
              <a:t>      MANAGER</a:t>
            </a:r>
            <a:endParaRPr lang="pl-PL" sz="1400" kern="0" dirty="0">
              <a:solidFill>
                <a:srgbClr val="000000"/>
              </a:solidFill>
              <a:latin typeface="Arial"/>
              <a:cs typeface="Arial"/>
              <a:sym typeface="Arial"/>
            </a:endParaRPr>
          </a:p>
          <a:p>
            <a:pPr lvl="0" fontAlgn="auto">
              <a:spcBef>
                <a:spcPts val="0"/>
              </a:spcBef>
              <a:spcAft>
                <a:spcPts val="0"/>
              </a:spcAft>
              <a:buClr>
                <a:srgbClr val="000000"/>
              </a:buClr>
            </a:pPr>
            <a:r>
              <a:rPr lang="pl-PL" sz="2000" kern="0" dirty="0">
                <a:solidFill>
                  <a:srgbClr val="000000"/>
                </a:solidFill>
                <a:latin typeface="Times New Roman"/>
                <a:ea typeface="Times New Roman"/>
                <a:cs typeface="Times New Roman"/>
                <a:sym typeface="Times New Roman"/>
              </a:rPr>
              <a:t>         </a:t>
            </a:r>
            <a:r>
              <a:rPr lang="pl-PL" sz="2000" kern="0" dirty="0">
                <a:solidFill>
                  <a:srgbClr val="000000"/>
                </a:solidFill>
                <a:latin typeface="Times New Roman" panose="02020603050405020304" pitchFamily="18" charset="0"/>
                <a:cs typeface="Times New Roman" panose="02020603050405020304" pitchFamily="18" charset="0"/>
                <a:sym typeface="Arial"/>
              </a:rPr>
              <a:t>dr hab. inż. Joanna Kamińska, profesor uczelni</a:t>
            </a:r>
            <a:endParaRPr lang="pl-PL" sz="2000" kern="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lvl="0" fontAlgn="auto">
              <a:spcBef>
                <a:spcPts val="0"/>
              </a:spcBef>
              <a:spcAft>
                <a:spcPts val="0"/>
              </a:spcAft>
              <a:buClr>
                <a:srgbClr val="000000"/>
              </a:buClr>
            </a:pPr>
            <a:endParaRPr lang="pl-PL" sz="2000" b="1" kern="0" dirty="0">
              <a:solidFill>
                <a:srgbClr val="495678"/>
              </a:solidFill>
              <a:latin typeface="Times New Roman"/>
              <a:ea typeface="Times New Roman"/>
              <a:cs typeface="Times New Roman"/>
              <a:sym typeface="Times New Roman"/>
            </a:endParaRPr>
          </a:p>
          <a:p>
            <a:pPr lvl="0" fontAlgn="auto">
              <a:spcBef>
                <a:spcPts val="0"/>
              </a:spcBef>
              <a:spcAft>
                <a:spcPts val="0"/>
              </a:spcAft>
              <a:buClr>
                <a:srgbClr val="000000"/>
              </a:buClr>
            </a:pPr>
            <a:r>
              <a:rPr lang="pl-PL" sz="2000" b="1" kern="0" dirty="0">
                <a:solidFill>
                  <a:srgbClr val="495678"/>
                </a:solidFill>
                <a:latin typeface="Times New Roman"/>
                <a:ea typeface="Times New Roman"/>
                <a:cs typeface="Times New Roman"/>
                <a:sym typeface="Times New Roman"/>
              </a:rPr>
              <a:t> </a:t>
            </a:r>
          </a:p>
          <a:p>
            <a:pPr lvl="0" fontAlgn="auto">
              <a:spcBef>
                <a:spcPts val="0"/>
              </a:spcBef>
              <a:spcAft>
                <a:spcPts val="0"/>
              </a:spcAft>
              <a:buClr>
                <a:srgbClr val="000000"/>
              </a:buClr>
            </a:pPr>
            <a:r>
              <a:rPr lang="pl-PL" sz="2000" b="1" kern="0" dirty="0">
                <a:solidFill>
                  <a:srgbClr val="495678"/>
                </a:solidFill>
                <a:latin typeface="Times New Roman"/>
                <a:ea typeface="Times New Roman"/>
                <a:cs typeface="Times New Roman"/>
                <a:sym typeface="Times New Roman"/>
              </a:rPr>
              <a:t>     STRUCTURE</a:t>
            </a:r>
            <a:endParaRPr lang="pl-PL" sz="2000" kern="0" dirty="0">
              <a:solidFill>
                <a:srgbClr val="000000"/>
              </a:solidFill>
              <a:latin typeface="Times New Roman"/>
              <a:ea typeface="Times New Roman"/>
              <a:cs typeface="Times New Roman"/>
              <a:sym typeface="Times New Roman"/>
            </a:endParaRPr>
          </a:p>
        </p:txBody>
      </p:sp>
      <p:sp>
        <p:nvSpPr>
          <p:cNvPr id="3" name="Prostokąt 2"/>
          <p:cNvSpPr/>
          <p:nvPr/>
        </p:nvSpPr>
        <p:spPr>
          <a:xfrm>
            <a:off x="467544" y="4545124"/>
            <a:ext cx="4572000" cy="707886"/>
          </a:xfrm>
          <a:prstGeom prst="rect">
            <a:avLst/>
          </a:prstGeom>
        </p:spPr>
        <p:txBody>
          <a:bodyPr>
            <a:spAutoFit/>
          </a:bodyPr>
          <a:lstStyle/>
          <a:p>
            <a:pPr marL="342900" lvl="0" indent="-342900" fontAlgn="auto">
              <a:spcBef>
                <a:spcPts val="0"/>
              </a:spcBef>
              <a:spcAft>
                <a:spcPts val="0"/>
              </a:spcAft>
              <a:buClr>
                <a:srgbClr val="000000"/>
              </a:buClr>
              <a:buFont typeface="Wingdings" panose="05000000000000000000" pitchFamily="2" charset="2"/>
              <a:buChar char="§"/>
            </a:pPr>
            <a:r>
              <a:rPr lang="pl-PL" sz="2000" kern="0" dirty="0">
                <a:solidFill>
                  <a:srgbClr val="000000"/>
                </a:solidFill>
                <a:latin typeface="Times New Roman" panose="02020603050405020304" pitchFamily="18" charset="0"/>
                <a:cs typeface="Times New Roman" panose="02020603050405020304" pitchFamily="18" charset="0"/>
                <a:sym typeface="Arial"/>
              </a:rPr>
              <a:t>Division of </a:t>
            </a:r>
            <a:r>
              <a:rPr lang="pl-PL" sz="2000" kern="0" dirty="0" err="1">
                <a:solidFill>
                  <a:srgbClr val="000000"/>
                </a:solidFill>
                <a:latin typeface="Times New Roman" panose="02020603050405020304" pitchFamily="18" charset="0"/>
                <a:cs typeface="Times New Roman" panose="02020603050405020304" pitchFamily="18" charset="0"/>
                <a:sym typeface="Arial"/>
              </a:rPr>
              <a:t>Scientific</a:t>
            </a:r>
            <a:r>
              <a:rPr lang="pl-PL" sz="2000" kern="0" dirty="0">
                <a:solidFill>
                  <a:srgbClr val="000000"/>
                </a:solidFill>
                <a:latin typeface="Times New Roman" panose="02020603050405020304" pitchFamily="18" charset="0"/>
                <a:cs typeface="Times New Roman" panose="02020603050405020304" pitchFamily="18" charset="0"/>
                <a:sym typeface="Arial"/>
              </a:rPr>
              <a:t> </a:t>
            </a:r>
            <a:r>
              <a:rPr lang="pl-PL" sz="2000" kern="0" dirty="0" err="1">
                <a:solidFill>
                  <a:srgbClr val="000000"/>
                </a:solidFill>
                <a:latin typeface="Times New Roman" panose="02020603050405020304" pitchFamily="18" charset="0"/>
                <a:cs typeface="Times New Roman" panose="02020603050405020304" pitchFamily="18" charset="0"/>
                <a:sym typeface="Arial"/>
              </a:rPr>
              <a:t>Research</a:t>
            </a:r>
            <a:endParaRPr lang="pl-PL" sz="2000" kern="0" dirty="0">
              <a:solidFill>
                <a:srgbClr val="000000"/>
              </a:solidFill>
              <a:latin typeface="Times New Roman" panose="02020603050405020304" pitchFamily="18" charset="0"/>
              <a:cs typeface="Times New Roman" panose="02020603050405020304" pitchFamily="18" charset="0"/>
              <a:sym typeface="Arial"/>
            </a:endParaRPr>
          </a:p>
          <a:p>
            <a:pPr marL="342900" lvl="0" indent="-342900" fontAlgn="auto">
              <a:spcBef>
                <a:spcPts val="0"/>
              </a:spcBef>
              <a:spcAft>
                <a:spcPts val="0"/>
              </a:spcAft>
              <a:buClr>
                <a:srgbClr val="000000"/>
              </a:buClr>
              <a:buFont typeface="Wingdings" panose="05000000000000000000" pitchFamily="2" charset="2"/>
              <a:buChar char="§"/>
            </a:pPr>
            <a:r>
              <a:rPr lang="pl-PL" sz="2000" kern="0" dirty="0">
                <a:solidFill>
                  <a:srgbClr val="000000"/>
                </a:solidFill>
                <a:latin typeface="Times New Roman" panose="02020603050405020304" pitchFamily="18" charset="0"/>
                <a:cs typeface="Times New Roman" panose="02020603050405020304" pitchFamily="18" charset="0"/>
                <a:sym typeface="Arial"/>
              </a:rPr>
              <a:t>Division of </a:t>
            </a:r>
            <a:r>
              <a:rPr lang="pl-PL" sz="2000" kern="0" dirty="0" err="1">
                <a:solidFill>
                  <a:srgbClr val="000000"/>
                </a:solidFill>
                <a:latin typeface="Times New Roman" panose="02020603050405020304" pitchFamily="18" charset="0"/>
                <a:cs typeface="Times New Roman" panose="02020603050405020304" pitchFamily="18" charset="0"/>
                <a:sym typeface="Arial"/>
              </a:rPr>
              <a:t>Didactics</a:t>
            </a:r>
            <a:endParaRPr lang="pl-PL" sz="20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1" name="Grupa 10">
            <a:extLst>
              <a:ext uri="{FF2B5EF4-FFF2-40B4-BE49-F238E27FC236}">
                <a16:creationId xmlns:a16="http://schemas.microsoft.com/office/drawing/2014/main" id="{E8BA9BC1-6F6C-4ED9-835C-F11826915D5F}"/>
              </a:ext>
            </a:extLst>
          </p:cNvPr>
          <p:cNvGrpSpPr/>
          <p:nvPr/>
        </p:nvGrpSpPr>
        <p:grpSpPr>
          <a:xfrm>
            <a:off x="0" y="195574"/>
            <a:ext cx="8986327" cy="934006"/>
            <a:chOff x="0" y="195574"/>
            <a:chExt cx="8986327" cy="934006"/>
          </a:xfrm>
        </p:grpSpPr>
        <p:sp>
          <p:nvSpPr>
            <p:cNvPr id="12" name="Prostokąt 11">
              <a:extLst>
                <a:ext uri="{FF2B5EF4-FFF2-40B4-BE49-F238E27FC236}">
                  <a16:creationId xmlns:a16="http://schemas.microsoft.com/office/drawing/2014/main" id="{98720C9D-EF45-45F5-985A-BE4DC6FE6506}"/>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3" name="Grupa 12">
              <a:extLst>
                <a:ext uri="{FF2B5EF4-FFF2-40B4-BE49-F238E27FC236}">
                  <a16:creationId xmlns:a16="http://schemas.microsoft.com/office/drawing/2014/main" id="{EFCB8BBA-4ED3-4162-BA0D-E25BF03FC72F}"/>
                </a:ext>
              </a:extLst>
            </p:cNvPr>
            <p:cNvGrpSpPr/>
            <p:nvPr/>
          </p:nvGrpSpPr>
          <p:grpSpPr>
            <a:xfrm>
              <a:off x="5045" y="230008"/>
              <a:ext cx="8981282" cy="899572"/>
              <a:chOff x="5045" y="230008"/>
              <a:chExt cx="8981282" cy="899572"/>
            </a:xfrm>
          </p:grpSpPr>
          <p:sp>
            <p:nvSpPr>
              <p:cNvPr id="14" name="Tytuł 1">
                <a:extLst>
                  <a:ext uri="{FF2B5EF4-FFF2-40B4-BE49-F238E27FC236}">
                    <a16:creationId xmlns:a16="http://schemas.microsoft.com/office/drawing/2014/main" id="{1F2CB6B5-D18E-4144-B52D-BF4E8ABD728E}"/>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5" name="Obraz 14">
                <a:extLst>
                  <a:ext uri="{FF2B5EF4-FFF2-40B4-BE49-F238E27FC236}">
                    <a16:creationId xmlns:a16="http://schemas.microsoft.com/office/drawing/2014/main" id="{D7B73FE5-4B97-427B-84FE-DE3258B02E34}"/>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5950874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8" y="1037216"/>
            <a:ext cx="1048603" cy="1048603"/>
          </a:xfrm>
          <a:prstGeom prst="rect">
            <a:avLst/>
          </a:prstGeom>
        </p:spPr>
      </p:pic>
      <p:sp>
        <p:nvSpPr>
          <p:cNvPr id="15" name="Prostokąt 14"/>
          <p:cNvSpPr/>
          <p:nvPr/>
        </p:nvSpPr>
        <p:spPr>
          <a:xfrm>
            <a:off x="1142343" y="1517059"/>
            <a:ext cx="8262664" cy="1261884"/>
          </a:xfrm>
          <a:prstGeom prst="rect">
            <a:avLst/>
          </a:prstGeom>
        </p:spPr>
        <p:txBody>
          <a:bodyPr wrap="square">
            <a:spAutoFit/>
          </a:bodyPr>
          <a:lstStyle/>
          <a:p>
            <a:pPr lvl="0" fontAlgn="auto">
              <a:spcBef>
                <a:spcPts val="0"/>
              </a:spcBef>
              <a:spcAft>
                <a:spcPts val="0"/>
              </a:spcAft>
              <a:buClr>
                <a:srgbClr val="000000"/>
              </a:buClr>
            </a:pPr>
            <a:r>
              <a:rPr lang="pl-PL" sz="2800" b="1" kern="0" dirty="0">
                <a:solidFill>
                  <a:srgbClr val="495678"/>
                </a:solidFill>
                <a:latin typeface="Garamond" panose="02020404030301010803" pitchFamily="18" charset="0"/>
                <a:cs typeface="Arial"/>
                <a:sym typeface="Arial"/>
              </a:rPr>
              <a:t>DEPARTMENT OF CIVIL ENGINEERING</a:t>
            </a:r>
          </a:p>
          <a:p>
            <a:pPr lvl="0" fontAlgn="auto">
              <a:spcBef>
                <a:spcPts val="0"/>
              </a:spcBef>
              <a:spcAft>
                <a:spcPts val="0"/>
              </a:spcAft>
              <a:buClr>
                <a:srgbClr val="000000"/>
              </a:buClr>
            </a:pP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Grunwaldzki </a:t>
            </a:r>
            <a:r>
              <a:rPr lang="pl-PL" sz="1600" kern="0" dirty="0" err="1">
                <a:solidFill>
                  <a:srgbClr val="495678"/>
                </a:solidFill>
                <a:latin typeface="Times New Roman" panose="02020603050405020304" pitchFamily="18" charset="0"/>
                <a:ea typeface="Times New Roman"/>
                <a:cs typeface="Times New Roman" panose="02020603050405020304" pitchFamily="18" charset="0"/>
                <a:sym typeface="Times New Roman"/>
              </a:rPr>
              <a:t>Sq</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24, 50-363 Wrocław, </a:t>
            </a:r>
            <a:r>
              <a:rPr lang="pl-PL" sz="1600" kern="0" dirty="0" err="1">
                <a:solidFill>
                  <a:srgbClr val="495678"/>
                </a:solidFill>
                <a:latin typeface="Times New Roman" panose="02020603050405020304" pitchFamily="18" charset="0"/>
                <a:ea typeface="Times New Roman"/>
                <a:cs typeface="Times New Roman" panose="02020603050405020304" pitchFamily="18" charset="0"/>
                <a:sym typeface="Times New Roman"/>
              </a:rPr>
              <a:t>phone</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+48 71 320 5526</a:t>
            </a:r>
          </a:p>
          <a:p>
            <a:pPr lvl="0" fontAlgn="auto">
              <a:spcBef>
                <a:spcPts val="0"/>
              </a:spcBef>
              <a:spcAft>
                <a:spcPts val="0"/>
              </a:spcAft>
              <a:buClr>
                <a:srgbClr val="000000"/>
              </a:buClr>
            </a:pP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e-mail: </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hlinkClick r:id="rId3"/>
              </a:rPr>
              <a:t>sekretariat.ibr@upwr.edu.pl</a:t>
            </a:r>
            <a:r>
              <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rPr>
              <a:t>		      </a:t>
            </a:r>
            <a:r>
              <a:rPr lang="pl-PL" sz="1600" dirty="0">
                <a:latin typeface="Times New Roman" panose="02020603050405020304" pitchFamily="18" charset="0"/>
                <a:cs typeface="Times New Roman" panose="02020603050405020304" pitchFamily="18" charset="0"/>
                <a:hlinkClick r:id="rId4" tooltip="Katedra Budownictwa"/>
              </a:rPr>
              <a:t>https://wiksig.upwr.edu.pl/wydzial/struktura/katedra-budownictwa</a:t>
            </a:r>
            <a:endParaRPr lang="pl-PL" sz="1600" kern="0" dirty="0">
              <a:solidFill>
                <a:srgbClr val="495678"/>
              </a:solidFill>
              <a:latin typeface="Times New Roman" panose="02020603050405020304" pitchFamily="18" charset="0"/>
              <a:ea typeface="Times New Roman"/>
              <a:cs typeface="Times New Roman" panose="02020603050405020304" pitchFamily="18" charset="0"/>
              <a:sym typeface="Times New Roman"/>
            </a:endParaRPr>
          </a:p>
        </p:txBody>
      </p:sp>
      <p:sp>
        <p:nvSpPr>
          <p:cNvPr id="16" name="Prostokąt 15"/>
          <p:cNvSpPr/>
          <p:nvPr/>
        </p:nvSpPr>
        <p:spPr>
          <a:xfrm>
            <a:off x="323528" y="3130225"/>
            <a:ext cx="6552728" cy="2862322"/>
          </a:xfrm>
          <a:prstGeom prst="rect">
            <a:avLst/>
          </a:prstGeom>
        </p:spPr>
        <p:txBody>
          <a:bodyPr wrap="square">
            <a:spAutoFit/>
          </a:bodyPr>
          <a:lstStyle/>
          <a:p>
            <a:pPr lvl="0" fontAlgn="auto">
              <a:spcBef>
                <a:spcPts val="0"/>
              </a:spcBef>
              <a:spcAft>
                <a:spcPts val="0"/>
              </a:spcAft>
              <a:buClr>
                <a:srgbClr val="000000"/>
              </a:buClr>
            </a:pPr>
            <a:r>
              <a:rPr lang="pl-PL" b="1" kern="0" dirty="0">
                <a:solidFill>
                  <a:srgbClr val="495678"/>
                </a:solidFill>
                <a:latin typeface="Garamond"/>
                <a:ea typeface="Garamond"/>
                <a:cs typeface="Garamond"/>
                <a:sym typeface="Garamond"/>
              </a:rPr>
              <a:t>MANAGER </a:t>
            </a:r>
            <a:r>
              <a:rPr lang="pl-PL" b="1" kern="0" dirty="0">
                <a:solidFill>
                  <a:srgbClr val="495678"/>
                </a:solidFill>
                <a:latin typeface="Times New Roman"/>
                <a:ea typeface="Times New Roman"/>
                <a:cs typeface="Times New Roman"/>
                <a:sym typeface="Times New Roman"/>
              </a:rPr>
              <a:t>			</a:t>
            </a:r>
            <a:endParaRPr lang="pl-PL" kern="0" dirty="0">
              <a:solidFill>
                <a:srgbClr val="003399"/>
              </a:solidFill>
              <a:latin typeface="Times New Roman"/>
              <a:ea typeface="Times New Roman"/>
              <a:cs typeface="Times New Roman"/>
              <a:sym typeface="Times New Roman"/>
            </a:endParaRPr>
          </a:p>
          <a:p>
            <a:pPr lvl="0" fontAlgn="auto">
              <a:spcBef>
                <a:spcPts val="0"/>
              </a:spcBef>
              <a:spcAft>
                <a:spcPts val="0"/>
              </a:spcAft>
              <a:buClr>
                <a:srgbClr val="000000"/>
              </a:buClr>
            </a:pPr>
            <a:r>
              <a:rPr lang="pl-PL" kern="0" dirty="0">
                <a:solidFill>
                  <a:srgbClr val="000000"/>
                </a:solidFill>
                <a:latin typeface="Times New Roman"/>
                <a:ea typeface="Times New Roman"/>
                <a:cs typeface="Times New Roman"/>
                <a:sym typeface="Times New Roman"/>
              </a:rPr>
              <a:t>     dr hab. inż. Jolanta Dąbrowska</a:t>
            </a:r>
          </a:p>
          <a:p>
            <a:pPr lvl="0" fontAlgn="auto">
              <a:spcBef>
                <a:spcPts val="0"/>
              </a:spcBef>
              <a:spcAft>
                <a:spcPts val="0"/>
              </a:spcAft>
              <a:buClr>
                <a:srgbClr val="000000"/>
              </a:buClr>
            </a:pPr>
            <a:endParaRPr lang="pl-PL" b="1" kern="0" dirty="0">
              <a:solidFill>
                <a:srgbClr val="495678"/>
              </a:solidFill>
              <a:latin typeface="Times New Roman"/>
              <a:ea typeface="Times New Roman"/>
              <a:cs typeface="Times New Roman"/>
              <a:sym typeface="Times New Roman"/>
            </a:endParaRPr>
          </a:p>
          <a:p>
            <a:pPr lvl="0" fontAlgn="auto">
              <a:spcBef>
                <a:spcPts val="0"/>
              </a:spcBef>
              <a:spcAft>
                <a:spcPts val="0"/>
              </a:spcAft>
              <a:buClr>
                <a:srgbClr val="000000"/>
              </a:buClr>
            </a:pPr>
            <a:r>
              <a:rPr lang="pl-PL" b="1" kern="0" dirty="0">
                <a:solidFill>
                  <a:srgbClr val="495678"/>
                </a:solidFill>
                <a:latin typeface="Times New Roman"/>
                <a:ea typeface="Times New Roman"/>
                <a:cs typeface="Times New Roman"/>
                <a:sym typeface="Times New Roman"/>
              </a:rPr>
              <a:t>STRUCTURE</a:t>
            </a:r>
            <a:endParaRPr lang="en-US" kern="0" dirty="0">
              <a:solidFill>
                <a:srgbClr val="000000"/>
              </a:solidFill>
              <a:latin typeface="Times New Roman" panose="02020603050405020304" pitchFamily="18" charset="0"/>
              <a:cs typeface="Times New Roman" panose="02020603050405020304" pitchFamily="18" charset="0"/>
              <a:sym typeface="Arial"/>
            </a:endParaRP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Design studio of Building Engineering</a:t>
            </a: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Design studio of Building Structures</a:t>
            </a: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Division of Geotechnics</a:t>
            </a: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Division of Mechanics and Strength of Materials</a:t>
            </a: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Geotechnical Laboratory</a:t>
            </a:r>
          </a:p>
          <a:p>
            <a:pPr marL="285750" lvl="0" indent="-285750" fontAlgn="auto">
              <a:spcBef>
                <a:spcPts val="0"/>
              </a:spcBef>
              <a:spcAft>
                <a:spcPts val="0"/>
              </a:spcAft>
              <a:buClr>
                <a:srgbClr val="000000"/>
              </a:buClr>
              <a:buFont typeface="Wingdings" panose="05000000000000000000" pitchFamily="2" charset="2"/>
              <a:buChar char="§"/>
            </a:pPr>
            <a:r>
              <a:rPr lang="en-US" kern="0" dirty="0">
                <a:solidFill>
                  <a:srgbClr val="000000"/>
                </a:solidFill>
                <a:latin typeface="Times New Roman" panose="02020603050405020304" pitchFamily="18" charset="0"/>
                <a:cs typeface="Times New Roman" panose="02020603050405020304" pitchFamily="18" charset="0"/>
                <a:sym typeface="Arial"/>
              </a:rPr>
              <a:t>    Technology Laboratory of Building Materials and Structures</a:t>
            </a:r>
          </a:p>
        </p:txBody>
      </p:sp>
      <p:grpSp>
        <p:nvGrpSpPr>
          <p:cNvPr id="11" name="Grupa 10">
            <a:extLst>
              <a:ext uri="{FF2B5EF4-FFF2-40B4-BE49-F238E27FC236}">
                <a16:creationId xmlns:a16="http://schemas.microsoft.com/office/drawing/2014/main" id="{0AEC310B-BBAF-474C-B890-FAD4ADBF02FA}"/>
              </a:ext>
            </a:extLst>
          </p:cNvPr>
          <p:cNvGrpSpPr/>
          <p:nvPr/>
        </p:nvGrpSpPr>
        <p:grpSpPr>
          <a:xfrm>
            <a:off x="0" y="195574"/>
            <a:ext cx="8986327" cy="934006"/>
            <a:chOff x="0" y="195574"/>
            <a:chExt cx="8986327" cy="934006"/>
          </a:xfrm>
        </p:grpSpPr>
        <p:sp>
          <p:nvSpPr>
            <p:cNvPr id="12" name="Prostokąt 11">
              <a:extLst>
                <a:ext uri="{FF2B5EF4-FFF2-40B4-BE49-F238E27FC236}">
                  <a16:creationId xmlns:a16="http://schemas.microsoft.com/office/drawing/2014/main" id="{109FF200-AE17-4139-B328-C027D7D06413}"/>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3" name="Grupa 12">
              <a:extLst>
                <a:ext uri="{FF2B5EF4-FFF2-40B4-BE49-F238E27FC236}">
                  <a16:creationId xmlns:a16="http://schemas.microsoft.com/office/drawing/2014/main" id="{3AC2F018-4B2C-46B7-90AC-A7227FE12325}"/>
                </a:ext>
              </a:extLst>
            </p:cNvPr>
            <p:cNvGrpSpPr/>
            <p:nvPr/>
          </p:nvGrpSpPr>
          <p:grpSpPr>
            <a:xfrm>
              <a:off x="5045" y="230008"/>
              <a:ext cx="8981282" cy="899572"/>
              <a:chOff x="5045" y="230008"/>
              <a:chExt cx="8981282" cy="899572"/>
            </a:xfrm>
          </p:grpSpPr>
          <p:sp>
            <p:nvSpPr>
              <p:cNvPr id="14" name="Tytuł 1">
                <a:extLst>
                  <a:ext uri="{FF2B5EF4-FFF2-40B4-BE49-F238E27FC236}">
                    <a16:creationId xmlns:a16="http://schemas.microsoft.com/office/drawing/2014/main" id="{8C776A00-B0E7-4041-9AEE-F59F965572A6}"/>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7" name="Obraz 16">
                <a:extLst>
                  <a:ext uri="{FF2B5EF4-FFF2-40B4-BE49-F238E27FC236}">
                    <a16:creationId xmlns:a16="http://schemas.microsoft.com/office/drawing/2014/main" id="{4275ADA4-7832-4AEB-8F9E-6EB2F9A15AFA}"/>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1954815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pic>
        <p:nvPicPr>
          <p:cNvPr id="11" name="Google Shape;315;p1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15516" y="1088740"/>
            <a:ext cx="838131" cy="951279"/>
          </a:xfrm>
          <a:prstGeom prst="rect">
            <a:avLst/>
          </a:prstGeom>
          <a:noFill/>
          <a:ln w="9525">
            <a:solidFill>
              <a:srgbClr val="495678"/>
            </a:solidFill>
          </a:ln>
          <a:effectLst/>
        </p:spPr>
      </p:pic>
      <p:graphicFrame>
        <p:nvGraphicFramePr>
          <p:cNvPr id="4" name="Tabela 3"/>
          <p:cNvGraphicFramePr>
            <a:graphicFrameLocks noGrp="1"/>
          </p:cNvGraphicFramePr>
          <p:nvPr>
            <p:extLst>
              <p:ext uri="{D42A27DB-BD31-4B8C-83A1-F6EECF244321}">
                <p14:modId xmlns:p14="http://schemas.microsoft.com/office/powerpoint/2010/main" val="193715742"/>
              </p:ext>
            </p:extLst>
          </p:nvPr>
        </p:nvGraphicFramePr>
        <p:xfrm>
          <a:off x="260184" y="1230911"/>
          <a:ext cx="8668300" cy="7294710"/>
        </p:xfrm>
        <a:graphic>
          <a:graphicData uri="http://schemas.openxmlformats.org/drawingml/2006/table">
            <a:tbl>
              <a:tblPr>
                <a:noFill/>
              </a:tblPr>
              <a:tblGrid>
                <a:gridCol w="8668300">
                  <a:extLst>
                    <a:ext uri="{9D8B030D-6E8A-4147-A177-3AD203B41FA5}">
                      <a16:colId xmlns:a16="http://schemas.microsoft.com/office/drawing/2014/main" val="20000"/>
                    </a:ext>
                  </a:extLst>
                </a:gridCol>
              </a:tblGrid>
              <a:tr h="16866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pl-PL" sz="2400" b="1" i="0" u="none" strike="noStrike" cap="none" baseline="0" dirty="0">
                          <a:solidFill>
                            <a:srgbClr val="495678"/>
                          </a:solidFill>
                          <a:latin typeface="Garamond"/>
                          <a:ea typeface="Garamond"/>
                          <a:cs typeface="Garamond"/>
                          <a:sym typeface="Garamond"/>
                        </a:rPr>
                        <a:t>            </a:t>
                      </a:r>
                    </a:p>
                    <a:p>
                      <a:r>
                        <a:rPr lang="pl-PL" sz="2400" b="1" i="0" u="none" strike="noStrike" cap="none" baseline="0" dirty="0">
                          <a:solidFill>
                            <a:srgbClr val="495678"/>
                          </a:solidFill>
                          <a:effectLst/>
                          <a:latin typeface="Garamond"/>
                          <a:ea typeface="Arial"/>
                          <a:cs typeface="Arial"/>
                          <a:sym typeface="Garamond"/>
                        </a:rPr>
                        <a:t>             </a:t>
                      </a:r>
                      <a:r>
                        <a:rPr lang="en-US" sz="2800" b="1" i="0" u="none" strike="noStrike" cap="none" dirty="0">
                          <a:solidFill>
                            <a:srgbClr val="495678"/>
                          </a:solidFill>
                          <a:effectLst/>
                          <a:latin typeface="Garamond" panose="02020404030301010803" pitchFamily="18" charset="0"/>
                          <a:ea typeface="Arial"/>
                          <a:cs typeface="Arial"/>
                          <a:sym typeface="Arial"/>
                        </a:rPr>
                        <a:t>DEPARTMENT OF ENVIRONMENTAL </a:t>
                      </a:r>
                      <a:r>
                        <a:rPr lang="pl-PL" sz="2800" b="1" i="0" u="none" strike="noStrike" cap="none" dirty="0">
                          <a:solidFill>
                            <a:srgbClr val="495678"/>
                          </a:solidFill>
                          <a:effectLst/>
                          <a:latin typeface="Garamond" panose="02020404030301010803" pitchFamily="18" charset="0"/>
                          <a:ea typeface="Arial"/>
                          <a:cs typeface="Arial"/>
                          <a:sym typeface="Arial"/>
                        </a:rPr>
                        <a:t> </a:t>
                      </a:r>
                    </a:p>
                    <a:p>
                      <a:r>
                        <a:rPr lang="pl-PL" sz="2800" b="1" i="0" u="none" strike="noStrike" cap="none" dirty="0">
                          <a:solidFill>
                            <a:srgbClr val="495678"/>
                          </a:solidFill>
                          <a:effectLst/>
                          <a:latin typeface="Garamond" panose="02020404030301010803" pitchFamily="18" charset="0"/>
                          <a:ea typeface="Arial"/>
                          <a:cs typeface="Arial"/>
                          <a:sym typeface="Arial"/>
                        </a:rPr>
                        <a:t>                          </a:t>
                      </a:r>
                      <a:r>
                        <a:rPr lang="en-US" sz="2800" b="1" i="0" u="none" strike="noStrike" cap="none" dirty="0">
                          <a:solidFill>
                            <a:srgbClr val="495678"/>
                          </a:solidFill>
                          <a:effectLst/>
                          <a:latin typeface="Garamond" panose="02020404030301010803" pitchFamily="18" charset="0"/>
                          <a:ea typeface="Arial"/>
                          <a:cs typeface="Arial"/>
                          <a:sym typeface="Arial"/>
                        </a:rPr>
                        <a:t>PROTECTION AND DEVELOPMENT</a:t>
                      </a:r>
                    </a:p>
                    <a:p>
                      <a:pPr marL="0" marR="0" lvl="0" indent="0" algn="l" defTabSz="914400" rtl="0" eaLnBrk="1" fontAlgn="auto" latinLnBrk="0" hangingPunct="1">
                        <a:lnSpc>
                          <a:spcPct val="100000"/>
                        </a:lnSpc>
                        <a:spcBef>
                          <a:spcPts val="0"/>
                        </a:spcBef>
                        <a:spcAft>
                          <a:spcPts val="0"/>
                        </a:spcAft>
                        <a:buClr>
                          <a:srgbClr val="495678"/>
                        </a:buClr>
                        <a:buSzPts val="2800"/>
                        <a:buFont typeface="Garamond"/>
                        <a:buNone/>
                        <a:tabLst/>
                        <a:defRPr/>
                      </a:pPr>
                      <a:r>
                        <a:rPr lang="pl-PL" sz="2800" b="1" i="0" u="none" strike="noStrike" cap="none" dirty="0">
                          <a:solidFill>
                            <a:srgbClr val="495678"/>
                          </a:solidFill>
                          <a:latin typeface="Garamond"/>
                          <a:sym typeface="Garamond"/>
                        </a:rPr>
                        <a:t>           </a:t>
                      </a:r>
                      <a:r>
                        <a:rPr lang="pl-PL" sz="1600" b="0" i="0" u="none" strike="noStrike" cap="none" dirty="0">
                          <a:solidFill>
                            <a:srgbClr val="495678"/>
                          </a:solidFill>
                          <a:latin typeface="Times New Roman" panose="02020603050405020304" pitchFamily="18" charset="0"/>
                          <a:ea typeface="Times New Roman"/>
                          <a:cs typeface="Times New Roman" panose="02020603050405020304" pitchFamily="18" charset="0"/>
                          <a:sym typeface="Times New Roman"/>
                        </a:rPr>
                        <a:t>Grunwaldzki </a:t>
                      </a:r>
                      <a:r>
                        <a:rPr lang="pl-PL" sz="1600" b="0" i="0" u="none" strike="noStrike" cap="none" dirty="0" err="1">
                          <a:solidFill>
                            <a:srgbClr val="495678"/>
                          </a:solidFill>
                          <a:latin typeface="Times New Roman" panose="02020603050405020304" pitchFamily="18" charset="0"/>
                          <a:ea typeface="Times New Roman"/>
                          <a:cs typeface="Times New Roman" panose="02020603050405020304" pitchFamily="18" charset="0"/>
                          <a:sym typeface="Times New Roman"/>
                        </a:rPr>
                        <a:t>Sq</a:t>
                      </a:r>
                      <a:r>
                        <a:rPr lang="pl-PL" sz="1600" b="0" i="0" u="none" strike="noStrike" cap="none" dirty="0">
                          <a:solidFill>
                            <a:srgbClr val="495678"/>
                          </a:solidFill>
                          <a:latin typeface="Times New Roman" panose="02020603050405020304" pitchFamily="18" charset="0"/>
                          <a:ea typeface="Times New Roman"/>
                          <a:cs typeface="Times New Roman" panose="02020603050405020304" pitchFamily="18" charset="0"/>
                          <a:sym typeface="Times New Roman"/>
                        </a:rPr>
                        <a:t>.</a:t>
                      </a:r>
                      <a:r>
                        <a:rPr lang="pl-PL" sz="1600" b="0" i="0" u="none" strike="noStrike" cap="none" baseline="0" dirty="0">
                          <a:solidFill>
                            <a:srgbClr val="495678"/>
                          </a:solidFill>
                          <a:latin typeface="Times New Roman" panose="02020603050405020304" pitchFamily="18" charset="0"/>
                          <a:ea typeface="Times New Roman"/>
                          <a:cs typeface="Times New Roman" panose="02020603050405020304" pitchFamily="18" charset="0"/>
                          <a:sym typeface="Times New Roman"/>
                        </a:rPr>
                        <a:t> </a:t>
                      </a:r>
                      <a:r>
                        <a:rPr lang="pl-PL" sz="1600" b="0" i="0" u="none" strike="noStrike" cap="none" dirty="0">
                          <a:solidFill>
                            <a:srgbClr val="495678"/>
                          </a:solidFill>
                          <a:latin typeface="Times New Roman" panose="02020603050405020304" pitchFamily="18" charset="0"/>
                          <a:ea typeface="Times New Roman"/>
                          <a:cs typeface="Times New Roman" panose="02020603050405020304" pitchFamily="18" charset="0"/>
                          <a:sym typeface="Times New Roman"/>
                        </a:rPr>
                        <a:t>24, 50-363 Wrocław,  </a:t>
                      </a:r>
                      <a:r>
                        <a:rPr lang="pl-PL" sz="1600" b="0" i="0" u="none" strike="noStrike" cap="none" dirty="0" err="1">
                          <a:solidFill>
                            <a:srgbClr val="495678"/>
                          </a:solidFill>
                          <a:latin typeface="Times New Roman"/>
                          <a:ea typeface="Times New Roman"/>
                          <a:cs typeface="Times New Roman"/>
                          <a:sym typeface="Times New Roman"/>
                        </a:rPr>
                        <a:t>phone</a:t>
                      </a:r>
                      <a:r>
                        <a:rPr lang="pl-PL" sz="1600" b="0" i="0" u="none" strike="noStrike" cap="none" dirty="0">
                          <a:solidFill>
                            <a:srgbClr val="495678"/>
                          </a:solidFill>
                          <a:latin typeface="Times New Roman"/>
                          <a:ea typeface="Times New Roman"/>
                          <a:cs typeface="Times New Roman"/>
                          <a:sym typeface="Times New Roman"/>
                        </a:rPr>
                        <a:t> 48+71 320</a:t>
                      </a:r>
                      <a:r>
                        <a:rPr lang="pl-PL" sz="1600" b="0" i="0" u="none" strike="noStrike" cap="none" baseline="0" dirty="0">
                          <a:solidFill>
                            <a:srgbClr val="495678"/>
                          </a:solidFill>
                          <a:latin typeface="Times New Roman"/>
                          <a:ea typeface="Times New Roman"/>
                          <a:cs typeface="Times New Roman"/>
                          <a:sym typeface="Times New Roman"/>
                        </a:rPr>
                        <a:t> </a:t>
                      </a:r>
                      <a:r>
                        <a:rPr lang="pl-PL" sz="1600" b="0" i="0" u="none" strike="noStrike" cap="none" dirty="0">
                          <a:solidFill>
                            <a:srgbClr val="495678"/>
                          </a:solidFill>
                          <a:latin typeface="Times New Roman"/>
                          <a:ea typeface="Times New Roman"/>
                          <a:cs typeface="Times New Roman"/>
                          <a:sym typeface="Times New Roman"/>
                        </a:rPr>
                        <a:t>5585,  </a:t>
                      </a:r>
                    </a:p>
                    <a:p>
                      <a:pPr marL="0" marR="0" lvl="0" indent="0" algn="l" defTabSz="914400" rtl="0" eaLnBrk="1" fontAlgn="auto" latinLnBrk="0" hangingPunct="1">
                        <a:lnSpc>
                          <a:spcPct val="100000"/>
                        </a:lnSpc>
                        <a:spcBef>
                          <a:spcPts val="0"/>
                        </a:spcBef>
                        <a:spcAft>
                          <a:spcPts val="0"/>
                        </a:spcAft>
                        <a:buClr>
                          <a:srgbClr val="495678"/>
                        </a:buClr>
                        <a:buSzPts val="2800"/>
                        <a:buFont typeface="Garamond"/>
                        <a:buNone/>
                        <a:tabLst/>
                        <a:defRPr/>
                      </a:pPr>
                      <a:r>
                        <a:rPr lang="pl-PL" sz="1600" b="0" i="0" u="none" strike="noStrike" cap="none" dirty="0">
                          <a:solidFill>
                            <a:srgbClr val="495678"/>
                          </a:solidFill>
                          <a:latin typeface="Times New Roman"/>
                          <a:ea typeface="Times New Roman"/>
                          <a:cs typeface="Times New Roman"/>
                          <a:sym typeface="Times New Roman"/>
                        </a:rPr>
                        <a:t>                                                                                                        </a:t>
                      </a:r>
                      <a:r>
                        <a:rPr lang="pl-PL" sz="1600" b="0" i="0" u="sng" strike="noStrike" cap="none" dirty="0">
                          <a:solidFill>
                            <a:srgbClr val="495678"/>
                          </a:solidFill>
                          <a:latin typeface="Times New Roman"/>
                          <a:ea typeface="Times New Roman"/>
                          <a:cs typeface="Times New Roman"/>
                          <a:sym typeface="Times New Roman"/>
                        </a:rPr>
                        <a:t>e-mail: sekretariat.k</a:t>
                      </a:r>
                      <a:r>
                        <a:rPr lang="pl-PL" sz="1600" b="0" i="0" u="sng" strike="noStrike" cap="none" dirty="0">
                          <a:solidFill>
                            <a:srgbClr val="495678"/>
                          </a:solidFill>
                          <a:latin typeface="Times New Roman"/>
                          <a:ea typeface="Times New Roman"/>
                          <a:cs typeface="Times New Roman"/>
                          <a:sym typeface="Times New Roman"/>
                          <a:hlinkClick r:id="rId3"/>
                        </a:rPr>
                        <a:t>kios@upwr.edu.pl</a:t>
                      </a:r>
                      <a:r>
                        <a:rPr lang="pl-PL" sz="1600" b="0" i="0" u="sng" strike="noStrike" cap="none" dirty="0">
                          <a:solidFill>
                            <a:srgbClr val="495678"/>
                          </a:solidFill>
                          <a:latin typeface="Times New Roman"/>
                          <a:ea typeface="Times New Roman"/>
                          <a:cs typeface="Times New Roman"/>
                          <a:sym typeface="Times New Roman"/>
                        </a:rPr>
                        <a:t> </a:t>
                      </a:r>
                      <a:endParaRPr lang="pl-PL" sz="1600" u="sng" dirty="0">
                        <a:solidFill>
                          <a:srgbClr val="495678"/>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560"/>
                        </a:spcBef>
                        <a:spcAft>
                          <a:spcPts val="0"/>
                        </a:spcAft>
                        <a:buClr>
                          <a:srgbClr val="495678"/>
                        </a:buClr>
                        <a:buSzPts val="2800"/>
                        <a:buFont typeface="Garamond"/>
                        <a:buNone/>
                      </a:pPr>
                      <a:r>
                        <a:rPr lang="pl-PL" sz="2000" b="0" i="0" u="none" strike="noStrike" cap="none" baseline="0" dirty="0">
                          <a:solidFill>
                            <a:schemeClr val="dk1"/>
                          </a:solidFill>
                          <a:latin typeface="Times New Roman"/>
                          <a:ea typeface="Times New Roman"/>
                          <a:cs typeface="Times New Roman"/>
                          <a:sym typeface="Times New Roman"/>
                        </a:rPr>
                        <a:t>                                                                                                       </a:t>
                      </a:r>
                      <a:r>
                        <a:rPr lang="pl-PL" sz="1400" b="0" i="0" u="none" strike="noStrike" cap="none" dirty="0">
                          <a:solidFill>
                            <a:srgbClr val="495678"/>
                          </a:solidFill>
                          <a:latin typeface="Times New Roman"/>
                          <a:ea typeface="Times New Roman"/>
                          <a:cs typeface="Times New Roman"/>
                          <a:sym typeface="Times New Roman"/>
                        </a:rPr>
                        <a:t>  </a:t>
                      </a:r>
                      <a:endParaRPr dirty="0">
                        <a:solidFill>
                          <a:srgbClr val="495678"/>
                        </a:solidFil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239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90000"/>
                        </a:lnSpc>
                        <a:spcBef>
                          <a:spcPts val="400"/>
                        </a:spcBef>
                        <a:spcAft>
                          <a:spcPts val="0"/>
                        </a:spcAft>
                        <a:buClr>
                          <a:srgbClr val="495678"/>
                        </a:buClr>
                        <a:buSzPts val="2000"/>
                        <a:buFont typeface="Garamond"/>
                        <a:buNone/>
                      </a:pPr>
                      <a:r>
                        <a:rPr lang="pl-PL" sz="1800" b="1" i="0" u="none" strike="noStrike" cap="none" dirty="0">
                          <a:solidFill>
                            <a:srgbClr val="495678"/>
                          </a:solidFill>
                          <a:latin typeface="Garamond"/>
                          <a:ea typeface="Garamond"/>
                          <a:cs typeface="Garamond"/>
                          <a:sym typeface="Garamond"/>
                        </a:rPr>
                        <a:t>    MANAGER</a:t>
                      </a:r>
                      <a:endParaRPr lang="pl-PL" sz="1800" dirty="0"/>
                    </a:p>
                    <a:p>
                      <a:pPr marL="0" marR="0" lvl="0" indent="0" algn="l" rtl="0">
                        <a:lnSpc>
                          <a:spcPct val="90000"/>
                        </a:lnSpc>
                        <a:spcBef>
                          <a:spcPts val="400"/>
                        </a:spcBef>
                        <a:spcAft>
                          <a:spcPts val="0"/>
                        </a:spcAft>
                        <a:buClr>
                          <a:srgbClr val="393939"/>
                        </a:buClr>
                        <a:buSzPts val="2000"/>
                        <a:buFont typeface="Times New Roman"/>
                        <a:buNone/>
                      </a:pPr>
                      <a:r>
                        <a:rPr lang="pl-PL" sz="1800" b="0" i="0" u="none" strike="noStrike" cap="none" dirty="0">
                          <a:solidFill>
                            <a:srgbClr val="393939"/>
                          </a:solidFill>
                          <a:latin typeface="Times New Roman"/>
                          <a:ea typeface="Times New Roman"/>
                          <a:cs typeface="Times New Roman"/>
                          <a:sym typeface="Times New Roman"/>
                        </a:rPr>
                        <a:t>             </a:t>
                      </a:r>
                      <a:r>
                        <a:rPr lang="pl-PL" sz="1800" b="0" i="0" u="none" strike="noStrike" cap="none" baseline="0" dirty="0">
                          <a:solidFill>
                            <a:srgbClr val="393939"/>
                          </a:solidFill>
                          <a:latin typeface="Times New Roman"/>
                          <a:ea typeface="Times New Roman"/>
                          <a:cs typeface="Times New Roman"/>
                          <a:sym typeface="Times New Roman"/>
                        </a:rPr>
                        <a:t> </a:t>
                      </a:r>
                      <a:r>
                        <a:rPr lang="pl-PL" sz="1800" b="0" i="0" u="none" strike="noStrike" cap="none" dirty="0">
                          <a:solidFill>
                            <a:srgbClr val="00091A"/>
                          </a:solidFill>
                          <a:latin typeface="Times New Roman"/>
                          <a:ea typeface="Times New Roman"/>
                          <a:cs typeface="Times New Roman"/>
                          <a:sym typeface="Times New Roman"/>
                        </a:rPr>
                        <a:t>dr hab. inż. Tomasz Kowalczyk, prof. uczelni</a:t>
                      </a:r>
                    </a:p>
                    <a:p>
                      <a:pPr marL="0" marR="0" lvl="0" indent="0" algn="l" rtl="0">
                        <a:lnSpc>
                          <a:spcPct val="90000"/>
                        </a:lnSpc>
                        <a:spcBef>
                          <a:spcPts val="400"/>
                        </a:spcBef>
                        <a:spcAft>
                          <a:spcPts val="0"/>
                        </a:spcAft>
                        <a:buClr>
                          <a:srgbClr val="393939"/>
                        </a:buClr>
                        <a:buSzPts val="2000"/>
                        <a:buFont typeface="Times New Roman"/>
                        <a:buNone/>
                      </a:pPr>
                      <a:r>
                        <a:rPr lang="pl-PL" sz="1800" b="1" i="0" u="none" strike="noStrike" cap="none" dirty="0">
                          <a:solidFill>
                            <a:srgbClr val="495678"/>
                          </a:solidFill>
                          <a:latin typeface="Garamond"/>
                          <a:ea typeface="Garamond"/>
                          <a:cs typeface="Garamond"/>
                          <a:sym typeface="Garamond"/>
                        </a:rPr>
                        <a:t>              </a:t>
                      </a:r>
                      <a:endParaRPr sz="18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495678"/>
                        </a:buClr>
                        <a:buSzPts val="2000"/>
                        <a:buFont typeface="Arial"/>
                        <a:buNone/>
                      </a:pPr>
                      <a:r>
                        <a:rPr lang="pl-PL" sz="1800" b="1" i="0" u="none" strike="noStrike" cap="none" dirty="0">
                          <a:solidFill>
                            <a:srgbClr val="495678"/>
                          </a:solidFill>
                          <a:latin typeface="Times New Roman"/>
                          <a:ea typeface="Times New Roman"/>
                          <a:cs typeface="Times New Roman"/>
                          <a:sym typeface="Times New Roman"/>
                        </a:rPr>
                        <a:t>    STRUCTURE</a:t>
                      </a:r>
                    </a:p>
                    <a:p>
                      <a:pPr marL="0" indent="0">
                        <a:buFont typeface="Wingdings" panose="05000000000000000000" pitchFamily="2" charset="2"/>
                        <a:buNone/>
                      </a:pPr>
                      <a:endPar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indent="-285750">
                        <a:buFont typeface="Wingdings" panose="05000000000000000000" pitchFamily="2" charset="2"/>
                        <a:buChar char="§"/>
                      </a:pP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Division of Environmental Development and Water Management Systems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Exploatation</a:t>
                      </a:r>
                      <a:endPar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marL="285750" indent="-285750">
                        <a:buFont typeface="Wingdings" panose="05000000000000000000" pitchFamily="2" charset="2"/>
                        <a:buChar char="§"/>
                      </a:pP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Division of Irrigation and Hydrometeorology</a:t>
                      </a:r>
                    </a:p>
                    <a:p>
                      <a:pPr marL="285750" indent="-285750">
                        <a:buFont typeface="Wingdings" panose="05000000000000000000" pitchFamily="2" charset="2"/>
                        <a:buChar char="§"/>
                      </a:pP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Division of Safety Engineering</a:t>
                      </a:r>
                    </a:p>
                    <a:p>
                      <a:pPr marL="285750" indent="-285750">
                        <a:buFont typeface="Wingdings" panose="05000000000000000000" pitchFamily="2" charset="2"/>
                        <a:buChar char="§"/>
                      </a:pPr>
                      <a:r>
                        <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Laboratory for Environmental Processes Modelling and </a:t>
                      </a:r>
                      <a:r>
                        <a:rPr lang="en-US" sz="1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Ergonomy</a:t>
                      </a:r>
                      <a:endParaRPr lang="en-US" sz="1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marL="0" marR="0" lvl="0" indent="0" algn="l" rtl="0">
                        <a:lnSpc>
                          <a:spcPct val="100000"/>
                        </a:lnSpc>
                        <a:spcBef>
                          <a:spcPts val="0"/>
                        </a:spcBef>
                        <a:spcAft>
                          <a:spcPts val="0"/>
                        </a:spcAft>
                        <a:buClr>
                          <a:schemeClr val="dk1"/>
                        </a:buClr>
                        <a:buSzPts val="2000"/>
                        <a:buFont typeface="Quattrocento Sans"/>
                        <a:buNone/>
                      </a:pPr>
                      <a:endParaRPr sz="1800" b="0" i="0" u="none" strike="noStrike" cap="none" dirty="0">
                        <a:solidFill>
                          <a:srgbClr val="393939"/>
                        </a:solidFill>
                        <a:latin typeface="Times New Roman"/>
                        <a:ea typeface="Times New Roman"/>
                        <a:cs typeface="Times New Roman"/>
                        <a:sym typeface="Times New Roman"/>
                      </a:endParaRPr>
                    </a:p>
                    <a:p>
                      <a:pPr marL="0" marR="0" lvl="0" indent="0" algn="l" rtl="0">
                        <a:lnSpc>
                          <a:spcPct val="90000"/>
                        </a:lnSpc>
                        <a:spcBef>
                          <a:spcPts val="400"/>
                        </a:spcBef>
                        <a:spcAft>
                          <a:spcPts val="0"/>
                        </a:spcAft>
                        <a:buClr>
                          <a:schemeClr val="dk1"/>
                        </a:buClr>
                        <a:buSzPts val="2000"/>
                        <a:buFont typeface="Times New Roman"/>
                        <a:buNone/>
                      </a:pPr>
                      <a:r>
                        <a:rPr lang="pl-PL" sz="1800" b="0" i="0" u="none" strike="noStrike" cap="none" dirty="0">
                          <a:solidFill>
                            <a:schemeClr val="dk1"/>
                          </a:solidFill>
                          <a:latin typeface="Times New Roman"/>
                          <a:ea typeface="Times New Roman"/>
                          <a:cs typeface="Times New Roman"/>
                          <a:sym typeface="Times New Roman"/>
                        </a:rPr>
                        <a:t>    </a:t>
                      </a:r>
                    </a:p>
                    <a:p>
                      <a:pPr marL="0" marR="0" lvl="0" indent="0" algn="l" rtl="0">
                        <a:lnSpc>
                          <a:spcPct val="90000"/>
                        </a:lnSpc>
                        <a:spcBef>
                          <a:spcPts val="400"/>
                        </a:spcBef>
                        <a:spcAft>
                          <a:spcPts val="0"/>
                        </a:spcAft>
                        <a:buClr>
                          <a:schemeClr val="dk1"/>
                        </a:buClr>
                        <a:buSzPts val="2000"/>
                        <a:buFont typeface="Times New Roman"/>
                        <a:buNone/>
                      </a:pPr>
                      <a:r>
                        <a:rPr lang="pl-PL" sz="2000" b="0" i="0" u="none" strike="noStrike" cap="none" dirty="0">
                          <a:solidFill>
                            <a:schemeClr val="dk1"/>
                          </a:solidFill>
                          <a:latin typeface="Times New Roman"/>
                          <a:ea typeface="Times New Roman"/>
                          <a:cs typeface="Times New Roman"/>
                          <a:sym typeface="Times New Roman"/>
                        </a:rPr>
                        <a:t>                                                                                           </a:t>
                      </a:r>
                      <a:endParaRPr dirty="0"/>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Dowolny kształt: kształt 1">
            <a:extLst>
              <a:ext uri="{FF2B5EF4-FFF2-40B4-BE49-F238E27FC236}">
                <a16:creationId xmlns:a16="http://schemas.microsoft.com/office/drawing/2014/main" id="{2152497D-8971-4CCA-AD1D-035F650CF7B8}"/>
              </a:ext>
            </a:extLst>
          </p:cNvPr>
          <p:cNvSpPr/>
          <p:nvPr/>
        </p:nvSpPr>
        <p:spPr>
          <a:xfrm>
            <a:off x="8884024" y="815788"/>
            <a:ext cx="977152" cy="914400"/>
          </a:xfrm>
          <a:custGeom>
            <a:avLst/>
            <a:gdLst>
              <a:gd name="connsiteX0" fmla="*/ 0 w 977152"/>
              <a:gd name="connsiteY0" fmla="*/ 0 h 914400"/>
              <a:gd name="connsiteX1" fmla="*/ 71717 w 977152"/>
              <a:gd name="connsiteY1" fmla="*/ 17930 h 914400"/>
              <a:gd name="connsiteX2" fmla="*/ 71717 w 977152"/>
              <a:gd name="connsiteY2" fmla="*/ 98612 h 914400"/>
              <a:gd name="connsiteX3" fmla="*/ 977152 w 97715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77152" h="914400">
                <a:moveTo>
                  <a:pt x="0" y="0"/>
                </a:moveTo>
                <a:lnTo>
                  <a:pt x="71717" y="17930"/>
                </a:lnTo>
                <a:lnTo>
                  <a:pt x="71717" y="98612"/>
                </a:lnTo>
                <a:lnTo>
                  <a:pt x="977152" y="91440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a:extLst>
              <a:ext uri="{FF2B5EF4-FFF2-40B4-BE49-F238E27FC236}">
                <a16:creationId xmlns:a16="http://schemas.microsoft.com/office/drawing/2014/main" id="{30F6604E-0701-40B3-B68A-D5E723214F3C}"/>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2252A958-34F8-4263-8E7E-83851CA4F6C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E260B572-4472-4734-BFE3-76D91DD5BAE5}"/>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C2D1C496-07E8-4842-A134-1D97F87A9E76}"/>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85C7DB98-34C3-4AF8-977B-EA85937944AF}"/>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1254291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 name="Grupa 7"/>
          <p:cNvGrpSpPr>
            <a:grpSpLocks/>
          </p:cNvGrpSpPr>
          <p:nvPr/>
        </p:nvGrpSpPr>
        <p:grpSpPr bwMode="auto">
          <a:xfrm>
            <a:off x="449801" y="1585753"/>
            <a:ext cx="7242107" cy="5797352"/>
            <a:chOff x="31920" y="583234"/>
            <a:chExt cx="7816680" cy="6230142"/>
          </a:xfrm>
        </p:grpSpPr>
        <p:pic>
          <p:nvPicPr>
            <p:cNvPr id="4" name="Picture 8" descr="europa"/>
            <p:cNvPicPr>
              <a:picLocks noChangeAspect="1" noChangeArrowheads="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920" y="583234"/>
              <a:ext cx="4261227" cy="3706179"/>
            </a:xfrm>
            <a:prstGeom prst="rect">
              <a:avLst/>
            </a:prstGeom>
            <a:noFill/>
            <a:ln>
              <a:noFill/>
            </a:ln>
            <a:effectLst>
              <a:outerShdw blurRad="225425" dist="50800" dir="5220000" algn="ctr">
                <a:srgbClr val="000000">
                  <a:alpha val="33000"/>
                </a:srgbClr>
              </a:outerShdw>
              <a:softEdge rad="6350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Prostokąt 9"/>
            <p:cNvSpPr>
              <a:spLocks noChangeArrowheads="1"/>
            </p:cNvSpPr>
            <p:nvPr/>
          </p:nvSpPr>
          <p:spPr bwMode="auto">
            <a:xfrm>
              <a:off x="1846263" y="6443489"/>
              <a:ext cx="6002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pl-PL" sz="1800" dirty="0">
                  <a:solidFill>
                    <a:srgbClr val="F1F2F6"/>
                  </a:solidFill>
                  <a:latin typeface="Garamond" panose="02020404030301010803" pitchFamily="18" charset="0"/>
                </a:rPr>
                <a:t>W</a:t>
              </a:r>
              <a:r>
                <a:rPr lang="pl-PL" altLang="pl-PL" sz="1200" dirty="0">
                  <a:solidFill>
                    <a:srgbClr val="F1F2F6"/>
                  </a:solidFill>
                  <a:latin typeface="Garamond" panose="02020404030301010803" pitchFamily="18" charset="0"/>
                </a:rPr>
                <a:t>ROCLAW  </a:t>
              </a:r>
              <a:r>
                <a:rPr lang="pl-PL" altLang="pl-PL" sz="1800" dirty="0">
                  <a:solidFill>
                    <a:srgbClr val="F1F2F6"/>
                  </a:solidFill>
                  <a:latin typeface="Garamond" panose="02020404030301010803" pitchFamily="18" charset="0"/>
                </a:rPr>
                <a:t>U</a:t>
              </a:r>
              <a:r>
                <a:rPr lang="pl-PL" altLang="pl-PL" sz="1200" dirty="0">
                  <a:solidFill>
                    <a:srgbClr val="F1F2F6"/>
                  </a:solidFill>
                  <a:latin typeface="Garamond" panose="02020404030301010803" pitchFamily="18" charset="0"/>
                </a:rPr>
                <a:t>NIVERSITY  OF  </a:t>
              </a:r>
              <a:r>
                <a:rPr lang="pl-PL" altLang="pl-PL" sz="1800" dirty="0">
                  <a:solidFill>
                    <a:srgbClr val="F1F2F6"/>
                  </a:solidFill>
                  <a:latin typeface="Garamond" panose="02020404030301010803" pitchFamily="18" charset="0"/>
                </a:rPr>
                <a:t>E</a:t>
              </a:r>
              <a:r>
                <a:rPr lang="pl-PL" altLang="pl-PL" sz="1200" dirty="0">
                  <a:solidFill>
                    <a:srgbClr val="F1F2F6"/>
                  </a:solidFill>
                  <a:latin typeface="Garamond" panose="02020404030301010803" pitchFamily="18" charset="0"/>
                </a:rPr>
                <a:t>NVIRONMENTAL   AND  </a:t>
              </a:r>
              <a:r>
                <a:rPr lang="pl-PL" altLang="pl-PL" sz="1800" dirty="0">
                  <a:solidFill>
                    <a:srgbClr val="F1F2F6"/>
                  </a:solidFill>
                  <a:latin typeface="Garamond" panose="02020404030301010803" pitchFamily="18" charset="0"/>
                </a:rPr>
                <a:t>L</a:t>
              </a:r>
              <a:r>
                <a:rPr lang="pl-PL" altLang="pl-PL" sz="1200" dirty="0">
                  <a:solidFill>
                    <a:srgbClr val="F1F2F6"/>
                  </a:solidFill>
                  <a:latin typeface="Garamond" panose="02020404030301010803" pitchFamily="18" charset="0"/>
                </a:rPr>
                <a:t>IFE  </a:t>
              </a:r>
              <a:r>
                <a:rPr lang="pl-PL" altLang="pl-PL" sz="1800" dirty="0">
                  <a:solidFill>
                    <a:srgbClr val="F1F2F6"/>
                  </a:solidFill>
                  <a:latin typeface="Garamond" panose="02020404030301010803" pitchFamily="18" charset="0"/>
                </a:rPr>
                <a:t>S</a:t>
              </a:r>
              <a:r>
                <a:rPr lang="pl-PL" altLang="pl-PL" sz="1200" dirty="0">
                  <a:solidFill>
                    <a:srgbClr val="F1F2F6"/>
                  </a:solidFill>
                  <a:latin typeface="Garamond" panose="02020404030301010803" pitchFamily="18" charset="0"/>
                </a:rPr>
                <a:t>CIENCES</a:t>
              </a:r>
              <a:endParaRPr lang="pl-PL" altLang="pl-PL" sz="1200" dirty="0">
                <a:solidFill>
                  <a:srgbClr val="000000"/>
                </a:solidFill>
                <a:latin typeface="Garamond" panose="02020404030301010803" pitchFamily="18" charset="0"/>
              </a:endParaRPr>
            </a:p>
          </p:txBody>
        </p:sp>
      </p:grpSp>
      <p:pic>
        <p:nvPicPr>
          <p:cNvPr id="9" name="Picture 9" descr="600px-Polska-POrlickie"/>
          <p:cNvPicPr>
            <a:picLocks noChangeAspect="1" noChangeArrowheads="1"/>
          </p:cNvPicPr>
          <p:nvPr/>
        </p:nvPicPr>
        <p:blipFill>
          <a:blip r:embed="rId4">
            <a:lum contrast="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93335" y="2384884"/>
            <a:ext cx="4464050" cy="4176713"/>
          </a:xfrm>
          <a:prstGeom prst="rect">
            <a:avLst/>
          </a:prstGeom>
          <a:noFill/>
          <a:ln>
            <a:noFill/>
          </a:ln>
        </p:spPr>
      </p:pic>
      <p:sp>
        <p:nvSpPr>
          <p:cNvPr id="11" name="AutoShape 10"/>
          <p:cNvSpPr>
            <a:spLocks noChangeArrowheads="1"/>
          </p:cNvSpPr>
          <p:nvPr/>
        </p:nvSpPr>
        <p:spPr bwMode="auto">
          <a:xfrm rot="1626809">
            <a:off x="2516590" y="3533809"/>
            <a:ext cx="3951288" cy="719138"/>
          </a:xfrm>
          <a:prstGeom prst="curvedDownArrow">
            <a:avLst>
              <a:gd name="adj1" fmla="val 78551"/>
              <a:gd name="adj2" fmla="val 219779"/>
              <a:gd name="adj3" fmla="val 33333"/>
            </a:avLst>
          </a:prstGeom>
          <a:solidFill>
            <a:srgbClr val="782834"/>
          </a:solidFill>
          <a:ln w="9525">
            <a:solidFill>
              <a:schemeClr val="accent2">
                <a:lumMod val="60000"/>
                <a:lumOff val="40000"/>
              </a:schemeClr>
            </a:solidFill>
            <a:miter lim="800000"/>
            <a:headEnd/>
            <a:tailEnd/>
          </a:ln>
          <a:effectLst>
            <a:outerShdw blurRad="50800" dist="38100" dir="8100000" algn="tr" rotWithShape="0">
              <a:prstClr val="black">
                <a:alpha val="40000"/>
              </a:prstClr>
            </a:outerShdw>
          </a:effectLst>
        </p:spPr>
        <p:txBody>
          <a:bodyPr wrap="none" anchor="ctr"/>
          <a:lstStyle/>
          <a:p>
            <a:pPr algn="r" eaLnBrk="1" hangingPunct="1">
              <a:defRPr/>
            </a:pPr>
            <a:endParaRPr lang="pl-PL" dirty="0">
              <a:cs typeface="Arial" charset="0"/>
            </a:endParaRPr>
          </a:p>
        </p:txBody>
      </p:sp>
      <p:sp>
        <p:nvSpPr>
          <p:cNvPr id="12" name="Text Box 11"/>
          <p:cNvSpPr txBox="1">
            <a:spLocks noChangeArrowheads="1"/>
          </p:cNvSpPr>
          <p:nvPr/>
        </p:nvSpPr>
        <p:spPr bwMode="auto">
          <a:xfrm>
            <a:off x="5428355" y="3003574"/>
            <a:ext cx="3236913" cy="647700"/>
          </a:xfrm>
          <a:prstGeom prst="rect">
            <a:avLst/>
          </a:prstGeom>
          <a:noFill/>
          <a:ln w="9525">
            <a:noFill/>
            <a:miter lim="800000"/>
            <a:headEnd/>
            <a:tailEnd/>
          </a:ln>
          <a:effectLst/>
        </p:spPr>
        <p:txBody>
          <a:bodyPr>
            <a:spAutoFit/>
          </a:bodyPr>
          <a:lstStyle/>
          <a:p>
            <a:pPr eaLnBrk="1" hangingPunct="1">
              <a:spcBef>
                <a:spcPct val="50000"/>
              </a:spcBef>
              <a:defRPr/>
            </a:pPr>
            <a:r>
              <a:rPr lang="pl-PL" sz="3600" b="1" dirty="0">
                <a:solidFill>
                  <a:srgbClr val="782834"/>
                </a:solidFill>
                <a:latin typeface="Garamond" panose="02020404030301010803" pitchFamily="18" charset="0"/>
                <a:cs typeface="Times New Roman" pitchFamily="18" charset="0"/>
              </a:rPr>
              <a:t>POLAND</a:t>
            </a:r>
          </a:p>
        </p:txBody>
      </p:sp>
      <p:sp>
        <p:nvSpPr>
          <p:cNvPr id="2" name="pole tekstowe 1"/>
          <p:cNvSpPr txBox="1"/>
          <p:nvPr/>
        </p:nvSpPr>
        <p:spPr>
          <a:xfrm>
            <a:off x="575556" y="793665"/>
            <a:ext cx="3168352" cy="792088"/>
          </a:xfrm>
          <a:prstGeom prst="rect">
            <a:avLst/>
          </a:prstGeom>
          <a:noFill/>
        </p:spPr>
        <p:txBody>
          <a:bodyPr wrap="square" lIns="0" tIns="0" rIns="0" bIns="0" rtlCol="0">
            <a:noAutofit/>
          </a:bodyPr>
          <a:lstStyle/>
          <a:p>
            <a:pPr>
              <a:lnSpc>
                <a:spcPct val="150000"/>
              </a:lnSpc>
              <a:buFont typeface="Arial" pitchFamily="34" charset="0"/>
              <a:buNone/>
            </a:pPr>
            <a:r>
              <a:rPr lang="pl-PL" sz="2800" b="1" dirty="0">
                <a:solidFill>
                  <a:srgbClr val="782834"/>
                </a:solidFill>
                <a:latin typeface="Garamond" panose="02020404030301010803" pitchFamily="18" charset="0"/>
              </a:rPr>
              <a:t>EUROPE</a:t>
            </a:r>
          </a:p>
        </p:txBody>
      </p:sp>
      <p:graphicFrame>
        <p:nvGraphicFramePr>
          <p:cNvPr id="7" name="Obiekt 6"/>
          <p:cNvGraphicFramePr>
            <a:graphicFrameLocks noChangeAspect="1"/>
          </p:cNvGraphicFramePr>
          <p:nvPr>
            <p:extLst>
              <p:ext uri="{D42A27DB-BD31-4B8C-83A1-F6EECF244321}">
                <p14:modId xmlns:p14="http://schemas.microsoft.com/office/powerpoint/2010/main" val="3989222536"/>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8298" name="CorelDRAW" r:id="rId6" imgW="6350393" imgH="1405173" progId="CorelDraw.Graphic.16">
                  <p:embed/>
                </p:oleObj>
              </mc:Choice>
              <mc:Fallback>
                <p:oleObj name="CorelDRAW" r:id="rId6" imgW="6350393" imgH="1405173" progId="CorelDraw.Graphic.16">
                  <p:embed/>
                  <p:pic>
                    <p:nvPicPr>
                      <p:cNvPr id="0" name=""/>
                      <p:cNvPicPr/>
                      <p:nvPr/>
                    </p:nvPicPr>
                    <p:blipFill>
                      <a:blip r:embed="rId7"/>
                      <a:stretch>
                        <a:fillRect/>
                      </a:stretch>
                    </p:blipFill>
                    <p:spPr>
                      <a:xfrm>
                        <a:off x="5256075" y="108699"/>
                        <a:ext cx="3884477" cy="859440"/>
                      </a:xfrm>
                      <a:prstGeom prst="rect">
                        <a:avLst/>
                      </a:prstGeom>
                    </p:spPr>
                  </p:pic>
                </p:oleObj>
              </mc:Fallback>
            </mc:AlternateContent>
          </a:graphicData>
        </a:graphic>
      </p:graphicFrame>
    </p:spTree>
    <p:extLst>
      <p:ext uri="{BB962C8B-B14F-4D97-AF65-F5344CB8AC3E}">
        <p14:creationId xmlns:p14="http://schemas.microsoft.com/office/powerpoint/2010/main" val="379953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ole tekstowe 1"/>
          <p:cNvSpPr txBox="1"/>
          <p:nvPr/>
        </p:nvSpPr>
        <p:spPr>
          <a:xfrm>
            <a:off x="1403350" y="4581128"/>
            <a:ext cx="7308850" cy="1323439"/>
          </a:xfrm>
          <a:prstGeom prst="rect">
            <a:avLst/>
          </a:prstGeom>
          <a:noFill/>
        </p:spPr>
        <p:txBody>
          <a:bodyPr wrap="square">
            <a:spAutoFit/>
          </a:bodyPr>
          <a:lstStyle/>
          <a:p>
            <a:pPr algn="r" eaLnBrk="1" hangingPunct="1">
              <a:defRPr/>
            </a:pPr>
            <a:r>
              <a:rPr lang="en-US" sz="4000" b="1" dirty="0">
                <a:solidFill>
                  <a:srgbClr val="495678"/>
                </a:solidFill>
                <a:latin typeface="Garamond" panose="02020404030301010803" pitchFamily="18" charset="0"/>
                <a:cs typeface="Arial" charset="0"/>
              </a:rPr>
              <a:t>STRATEGIC </a:t>
            </a:r>
            <a:r>
              <a:rPr lang="pl-PL" sz="4000" b="1" dirty="0">
                <a:solidFill>
                  <a:srgbClr val="495678"/>
                </a:solidFill>
                <a:latin typeface="Garamond" panose="02020404030301010803" pitchFamily="18" charset="0"/>
                <a:cs typeface="Arial" charset="0"/>
              </a:rPr>
              <a:t> </a:t>
            </a:r>
            <a:r>
              <a:rPr lang="en-US" sz="4000" b="1" dirty="0">
                <a:solidFill>
                  <a:srgbClr val="495678"/>
                </a:solidFill>
                <a:latin typeface="Garamond" panose="02020404030301010803" pitchFamily="18" charset="0"/>
                <a:cs typeface="Arial" charset="0"/>
              </a:rPr>
              <a:t>RESEARCH DIRECTIONS </a:t>
            </a:r>
            <a:endParaRPr lang="pl-PL" sz="4000" b="1" dirty="0">
              <a:solidFill>
                <a:srgbClr val="495678"/>
              </a:solidFill>
              <a:latin typeface="Garamond" panose="02020404030301010803" pitchFamily="18" charset="0"/>
              <a:cs typeface="Arial" charset="0"/>
            </a:endParaRPr>
          </a:p>
        </p:txBody>
      </p:sp>
      <p:pic>
        <p:nvPicPr>
          <p:cNvPr id="11" name="Google Shape;333;p1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43432" y="1946465"/>
            <a:ext cx="2874418" cy="1989405"/>
          </a:xfrm>
          <a:prstGeom prst="rect">
            <a:avLst/>
          </a:prstGeom>
          <a:noFill/>
          <a:ln w="76200">
            <a:solidFill>
              <a:schemeClr val="bg1">
                <a:lumMod val="65000"/>
              </a:schemeClr>
            </a:solidFill>
          </a:ln>
        </p:spPr>
      </p:pic>
      <p:grpSp>
        <p:nvGrpSpPr>
          <p:cNvPr id="12" name="Grupa 11">
            <a:extLst>
              <a:ext uri="{FF2B5EF4-FFF2-40B4-BE49-F238E27FC236}">
                <a16:creationId xmlns:a16="http://schemas.microsoft.com/office/drawing/2014/main" id="{BB5AED49-860A-4F58-9DE6-32691613FB1E}"/>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A2A67EB7-1CD8-4818-AF58-D32C332627F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B8CA0EEE-DD5A-4849-A44A-C2D883CF87ED}"/>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EF7897C5-710D-40AE-86DB-C03F57967622}"/>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834C5453-FD57-4C05-8142-ECE5A481546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100803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ole tekstowe 1"/>
          <p:cNvSpPr txBox="1"/>
          <p:nvPr/>
        </p:nvSpPr>
        <p:spPr>
          <a:xfrm>
            <a:off x="1403350" y="4581128"/>
            <a:ext cx="7308850" cy="1323439"/>
          </a:xfrm>
          <a:prstGeom prst="rect">
            <a:avLst/>
          </a:prstGeom>
          <a:noFill/>
        </p:spPr>
        <p:txBody>
          <a:bodyPr wrap="square">
            <a:spAutoFit/>
          </a:bodyPr>
          <a:lstStyle/>
          <a:p>
            <a:pPr algn="r" eaLnBrk="1" hangingPunct="1">
              <a:defRPr/>
            </a:pPr>
            <a:r>
              <a:rPr lang="en-US" sz="4000" b="1" dirty="0">
                <a:solidFill>
                  <a:srgbClr val="495678"/>
                </a:solidFill>
                <a:latin typeface="Garamond" panose="02020404030301010803" pitchFamily="18" charset="0"/>
                <a:cs typeface="Arial" charset="0"/>
              </a:rPr>
              <a:t>STRATEGIC </a:t>
            </a:r>
            <a:r>
              <a:rPr lang="pl-PL" sz="4000" b="1" dirty="0">
                <a:solidFill>
                  <a:srgbClr val="495678"/>
                </a:solidFill>
                <a:latin typeface="Garamond" panose="02020404030301010803" pitchFamily="18" charset="0"/>
                <a:cs typeface="Arial" charset="0"/>
              </a:rPr>
              <a:t> </a:t>
            </a:r>
            <a:r>
              <a:rPr lang="en-US" sz="4000" b="1" dirty="0">
                <a:solidFill>
                  <a:srgbClr val="495678"/>
                </a:solidFill>
                <a:latin typeface="Garamond" panose="02020404030301010803" pitchFamily="18" charset="0"/>
                <a:cs typeface="Arial" charset="0"/>
              </a:rPr>
              <a:t>RESEARCH DIRECTIONS </a:t>
            </a:r>
            <a:endParaRPr lang="pl-PL" sz="4000" b="1" dirty="0">
              <a:solidFill>
                <a:srgbClr val="495678"/>
              </a:solidFill>
              <a:latin typeface="Garamond" panose="02020404030301010803" pitchFamily="18" charset="0"/>
              <a:cs typeface="Arial" charset="0"/>
            </a:endParaRPr>
          </a:p>
        </p:txBody>
      </p:sp>
      <p:pic>
        <p:nvPicPr>
          <p:cNvPr id="11" name="Google Shape;333;p1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43432" y="1946465"/>
            <a:ext cx="2874418" cy="1989405"/>
          </a:xfrm>
          <a:prstGeom prst="rect">
            <a:avLst/>
          </a:prstGeom>
          <a:noFill/>
          <a:ln w="76200">
            <a:solidFill>
              <a:schemeClr val="bg1">
                <a:lumMod val="65000"/>
              </a:schemeClr>
            </a:solidFill>
          </a:ln>
        </p:spPr>
      </p:pic>
      <p:grpSp>
        <p:nvGrpSpPr>
          <p:cNvPr id="12" name="Grupa 11">
            <a:extLst>
              <a:ext uri="{FF2B5EF4-FFF2-40B4-BE49-F238E27FC236}">
                <a16:creationId xmlns:a16="http://schemas.microsoft.com/office/drawing/2014/main" id="{AB036269-B1E4-40B4-88E1-438F2628C838}"/>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B36AAE93-DAF0-4577-B1CF-456716EE04E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5C40D548-E054-407A-AF17-9EF1416DC074}"/>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51F1C525-C666-472C-9265-5835CF6A5373}"/>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2711DC54-6F60-43C4-8CD6-7DFC31F5DE7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755908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2770"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3" name="Prostokąt 2"/>
          <p:cNvSpPr/>
          <p:nvPr/>
        </p:nvSpPr>
        <p:spPr>
          <a:xfrm>
            <a:off x="251520" y="1109936"/>
            <a:ext cx="9609577" cy="317203"/>
          </a:xfrm>
          <a:prstGeom prst="rect">
            <a:avLst/>
          </a:prstGeom>
        </p:spPr>
        <p:txBody>
          <a:bodyPr wrap="square">
            <a:spAutoFit/>
          </a:bodyPr>
          <a:lstStyle/>
          <a:p>
            <a:pPr eaLnBrk="1" hangingPunct="1">
              <a:lnSpc>
                <a:spcPct val="50000"/>
              </a:lnSpc>
              <a:spcBef>
                <a:spcPct val="50000"/>
              </a:spcBef>
              <a:buFontTx/>
              <a:buNone/>
            </a:pPr>
            <a:r>
              <a:rPr lang="en-AU" altLang="pl-PL" sz="2400" b="1" dirty="0">
                <a:solidFill>
                  <a:srgbClr val="495678"/>
                </a:solidFill>
                <a:latin typeface="Garamond" panose="02020404030301010803" pitchFamily="18" charset="0"/>
              </a:rPr>
              <a:t>INSTITUTE OF </a:t>
            </a:r>
            <a:r>
              <a:rPr lang="pl-PL" altLang="pl-PL" sz="2400" b="1" dirty="0">
                <a:solidFill>
                  <a:srgbClr val="495678"/>
                </a:solidFill>
                <a:latin typeface="Garamond" panose="02020404030301010803" pitchFamily="18" charset="0"/>
              </a:rPr>
              <a:t> </a:t>
            </a:r>
            <a:r>
              <a:rPr lang="en-AU" altLang="pl-PL" sz="2400" b="1" dirty="0">
                <a:solidFill>
                  <a:srgbClr val="495678"/>
                </a:solidFill>
                <a:latin typeface="Garamond" panose="02020404030301010803" pitchFamily="18" charset="0"/>
              </a:rPr>
              <a:t>ENVIRONMENTAL </a:t>
            </a:r>
            <a:r>
              <a:rPr lang="pl-PL" altLang="pl-PL" sz="2400" b="1" dirty="0">
                <a:solidFill>
                  <a:srgbClr val="495678"/>
                </a:solidFill>
                <a:latin typeface="Garamond" panose="02020404030301010803" pitchFamily="18" charset="0"/>
              </a:rPr>
              <a:t> </a:t>
            </a:r>
            <a:r>
              <a:rPr lang="en-AU" altLang="pl-PL" sz="2400" b="1" dirty="0">
                <a:solidFill>
                  <a:srgbClr val="495678"/>
                </a:solidFill>
                <a:latin typeface="Garamond" panose="02020404030301010803" pitchFamily="18" charset="0"/>
              </a:rPr>
              <a:t>ENGINEERING</a:t>
            </a:r>
            <a:endParaRPr lang="pl-PL" altLang="pl-PL" sz="2400" b="1" dirty="0">
              <a:solidFill>
                <a:srgbClr val="495678"/>
              </a:solidFill>
              <a:latin typeface="Garamond" panose="02020404030301010803" pitchFamily="18" charset="0"/>
            </a:endParaRPr>
          </a:p>
        </p:txBody>
      </p:sp>
      <p:sp>
        <p:nvSpPr>
          <p:cNvPr id="4" name="Prostokąt 3"/>
          <p:cNvSpPr/>
          <p:nvPr/>
        </p:nvSpPr>
        <p:spPr>
          <a:xfrm>
            <a:off x="215543" y="1588519"/>
            <a:ext cx="6624709" cy="4524315"/>
          </a:xfrm>
          <a:prstGeom prst="rect">
            <a:avLst/>
          </a:prstGeom>
        </p:spPr>
        <p:txBody>
          <a:bodyPr wrap="square">
            <a:spAutoFit/>
          </a:bodyPr>
          <a:lstStyle/>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m</a:t>
            </a:r>
            <a:r>
              <a:rPr lang="en-US" dirty="0" err="1">
                <a:solidFill>
                  <a:schemeClr val="tx1">
                    <a:lumMod val="50000"/>
                  </a:schemeClr>
                </a:solidFill>
                <a:latin typeface="Times New Roman" panose="02020603050405020304" pitchFamily="18" charset="0"/>
                <a:cs typeface="Times New Roman" panose="02020603050405020304" pitchFamily="18" charset="0"/>
              </a:rPr>
              <a:t>odeling</a:t>
            </a:r>
            <a:r>
              <a:rPr lang="en-US" dirty="0">
                <a:solidFill>
                  <a:schemeClr val="tx1">
                    <a:lumMod val="50000"/>
                  </a:schemeClr>
                </a:solidFill>
                <a:latin typeface="Times New Roman" panose="02020603050405020304" pitchFamily="18" charset="0"/>
                <a:cs typeface="Times New Roman" panose="02020603050405020304" pitchFamily="18" charset="0"/>
              </a:rPr>
              <a:t> of hydrological and hydraulic processes (water flow </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r>
              <a:rPr lang="pl-PL" dirty="0">
                <a:solidFill>
                  <a:schemeClr val="tx1">
                    <a:lumMod val="50000"/>
                  </a:schemeClr>
                </a:solidFill>
                <a:latin typeface="Times New Roman" panose="02020603050405020304" pitchFamily="18" charset="0"/>
                <a:cs typeface="Times New Roman" panose="02020603050405020304" pitchFamily="18" charset="0"/>
              </a:rPr>
              <a:t>     </a:t>
            </a:r>
            <a:r>
              <a:rPr lang="en-US" dirty="0">
                <a:solidFill>
                  <a:schemeClr val="tx1">
                    <a:lumMod val="50000"/>
                  </a:schemeClr>
                </a:solidFill>
                <a:latin typeface="Times New Roman" panose="02020603050405020304" pitchFamily="18" charset="0"/>
                <a:cs typeface="Times New Roman" panose="02020603050405020304" pitchFamily="18" charset="0"/>
              </a:rPr>
              <a:t>in watercourses, sediment transport and hydrodynamic impact </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r>
              <a:rPr lang="pl-PL" dirty="0">
                <a:solidFill>
                  <a:schemeClr val="tx1">
                    <a:lumMod val="50000"/>
                  </a:schemeClr>
                </a:solidFill>
                <a:latin typeface="Times New Roman" panose="02020603050405020304" pitchFamily="18" charset="0"/>
                <a:cs typeface="Times New Roman" panose="02020603050405020304" pitchFamily="18" charset="0"/>
              </a:rPr>
              <a:t>     </a:t>
            </a:r>
            <a:r>
              <a:rPr lang="en-US" dirty="0">
                <a:solidFill>
                  <a:schemeClr val="tx1">
                    <a:lumMod val="50000"/>
                  </a:schemeClr>
                </a:solidFill>
                <a:latin typeface="Times New Roman" panose="02020603050405020304" pitchFamily="18" charset="0"/>
                <a:cs typeface="Times New Roman" panose="02020603050405020304" pitchFamily="18" charset="0"/>
              </a:rPr>
              <a:t>of </a:t>
            </a:r>
            <a:r>
              <a:rPr lang="pl-PL" dirty="0">
                <a:solidFill>
                  <a:schemeClr val="tx1">
                    <a:lumMod val="50000"/>
                  </a:schemeClr>
                </a:solidFill>
                <a:latin typeface="Times New Roman" panose="02020603050405020304" pitchFamily="18" charset="0"/>
                <a:cs typeface="Times New Roman" panose="02020603050405020304" pitchFamily="18" charset="0"/>
              </a:rPr>
              <a:t> </a:t>
            </a:r>
            <a:r>
              <a:rPr lang="en-US" dirty="0">
                <a:solidFill>
                  <a:schemeClr val="tx1">
                    <a:lumMod val="50000"/>
                  </a:schemeClr>
                </a:solidFill>
                <a:latin typeface="Times New Roman" panose="02020603050405020304" pitchFamily="18" charset="0"/>
                <a:cs typeface="Times New Roman" panose="02020603050405020304" pitchFamily="18" charset="0"/>
              </a:rPr>
              <a:t>vegetation, groundwater and pollution flow, hydrological </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r>
              <a:rPr lang="pl-PL" dirty="0">
                <a:solidFill>
                  <a:schemeClr val="tx1">
                    <a:lumMod val="50000"/>
                  </a:schemeClr>
                </a:solidFill>
                <a:latin typeface="Times New Roman" panose="02020603050405020304" pitchFamily="18" charset="0"/>
                <a:cs typeface="Times New Roman" panose="02020603050405020304" pitchFamily="18" charset="0"/>
              </a:rPr>
              <a:t>    </a:t>
            </a:r>
            <a:r>
              <a:rPr lang="en-US" dirty="0">
                <a:solidFill>
                  <a:schemeClr val="tx1">
                    <a:lumMod val="50000"/>
                  </a:schemeClr>
                </a:solidFill>
                <a:latin typeface="Times New Roman" panose="02020603050405020304" pitchFamily="18" charset="0"/>
                <a:cs typeface="Times New Roman" panose="02020603050405020304" pitchFamily="18" charset="0"/>
              </a:rPr>
              <a:t>cycle processes)</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r</a:t>
            </a:r>
            <a:r>
              <a:rPr lang="en-US" dirty="0" err="1">
                <a:solidFill>
                  <a:schemeClr val="tx1">
                    <a:lumMod val="50000"/>
                  </a:schemeClr>
                </a:solidFill>
                <a:latin typeface="Times New Roman" panose="02020603050405020304" pitchFamily="18" charset="0"/>
                <a:cs typeface="Times New Roman" panose="02020603050405020304" pitchFamily="18" charset="0"/>
              </a:rPr>
              <a:t>estoration</a:t>
            </a:r>
            <a:r>
              <a:rPr lang="en-US" dirty="0">
                <a:solidFill>
                  <a:schemeClr val="tx1">
                    <a:lumMod val="50000"/>
                  </a:schemeClr>
                </a:solidFill>
                <a:latin typeface="Times New Roman" panose="02020603050405020304" pitchFamily="18" charset="0"/>
                <a:cs typeface="Times New Roman" panose="02020603050405020304" pitchFamily="18" charset="0"/>
              </a:rPr>
              <a:t> of rivers and pro-ecological river engineering;</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w</a:t>
            </a:r>
            <a:r>
              <a:rPr lang="en-US" dirty="0" err="1">
                <a:solidFill>
                  <a:schemeClr val="tx1">
                    <a:lumMod val="50000"/>
                  </a:schemeClr>
                </a:solidFill>
                <a:latin typeface="Times New Roman" panose="02020603050405020304" pitchFamily="18" charset="0"/>
                <a:cs typeface="Times New Roman" panose="02020603050405020304" pitchFamily="18" charset="0"/>
              </a:rPr>
              <a:t>ater</a:t>
            </a:r>
            <a:r>
              <a:rPr lang="en-US" dirty="0">
                <a:solidFill>
                  <a:schemeClr val="tx1">
                    <a:lumMod val="50000"/>
                  </a:schemeClr>
                </a:solidFill>
                <a:latin typeface="Times New Roman" panose="02020603050405020304" pitchFamily="18" charset="0"/>
                <a:cs typeface="Times New Roman" panose="02020603050405020304" pitchFamily="18" charset="0"/>
              </a:rPr>
              <a:t> circulation processes in the soil-plant-atmosphere system and shaping the quality of the environment</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s</a:t>
            </a:r>
            <a:r>
              <a:rPr lang="en-US" dirty="0" err="1">
                <a:solidFill>
                  <a:schemeClr val="tx1">
                    <a:lumMod val="50000"/>
                  </a:schemeClr>
                </a:solidFill>
                <a:latin typeface="Times New Roman" panose="02020603050405020304" pitchFamily="18" charset="0"/>
                <a:cs typeface="Times New Roman" panose="02020603050405020304" pitchFamily="18" charset="0"/>
              </a:rPr>
              <a:t>haping</a:t>
            </a:r>
            <a:r>
              <a:rPr lang="en-US" dirty="0">
                <a:solidFill>
                  <a:schemeClr val="tx1">
                    <a:lumMod val="50000"/>
                  </a:schemeClr>
                </a:solidFill>
                <a:latin typeface="Times New Roman" panose="02020603050405020304" pitchFamily="18" charset="0"/>
                <a:cs typeface="Times New Roman" panose="02020603050405020304" pitchFamily="18" charset="0"/>
              </a:rPr>
              <a:t> the quantity and quality of water resources and their optimal use, water quality in retention reservoirs</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w</a:t>
            </a:r>
            <a:r>
              <a:rPr lang="en-US" dirty="0" err="1">
                <a:solidFill>
                  <a:schemeClr val="tx1">
                    <a:lumMod val="50000"/>
                  </a:schemeClr>
                </a:solidFill>
                <a:latin typeface="Times New Roman" panose="02020603050405020304" pitchFamily="18" charset="0"/>
                <a:cs typeface="Times New Roman" panose="02020603050405020304" pitchFamily="18" charset="0"/>
              </a:rPr>
              <a:t>astewater</a:t>
            </a:r>
            <a:r>
              <a:rPr lang="en-US" dirty="0">
                <a:solidFill>
                  <a:schemeClr val="tx1">
                    <a:lumMod val="50000"/>
                  </a:schemeClr>
                </a:solidFill>
                <a:latin typeface="Times New Roman" panose="02020603050405020304" pitchFamily="18" charset="0"/>
                <a:cs typeface="Times New Roman" panose="02020603050405020304" pitchFamily="18" charset="0"/>
              </a:rPr>
              <a:t> treatment in conventional and semi-natural systems, the use of </a:t>
            </a:r>
            <a:r>
              <a:rPr lang="en-US" dirty="0" err="1">
                <a:solidFill>
                  <a:schemeClr val="tx1">
                    <a:lumMod val="50000"/>
                  </a:schemeClr>
                </a:solidFill>
                <a:latin typeface="Times New Roman" panose="02020603050405020304" pitchFamily="18" charset="0"/>
                <a:cs typeface="Times New Roman" panose="02020603050405020304" pitchFamily="18" charset="0"/>
              </a:rPr>
              <a:t>biopreparations</a:t>
            </a:r>
            <a:r>
              <a:rPr lang="en-US" dirty="0">
                <a:solidFill>
                  <a:schemeClr val="tx1">
                    <a:lumMod val="50000"/>
                  </a:schemeClr>
                </a:solidFill>
                <a:latin typeface="Times New Roman" panose="02020603050405020304" pitchFamily="18" charset="0"/>
                <a:cs typeface="Times New Roman" panose="02020603050405020304" pitchFamily="18" charset="0"/>
              </a:rPr>
              <a:t>, assessment of the suitability of waste</a:t>
            </a:r>
            <a:r>
              <a:rPr lang="pl-PL" dirty="0">
                <a:solidFill>
                  <a:schemeClr val="tx1">
                    <a:lumMod val="50000"/>
                  </a:schemeClr>
                </a:solidFill>
                <a:latin typeface="Times New Roman" panose="02020603050405020304" pitchFamily="18" charset="0"/>
                <a:cs typeface="Times New Roman" panose="02020603050405020304" pitchFamily="18" charset="0"/>
              </a:rPr>
              <a:t>-</a:t>
            </a:r>
            <a:r>
              <a:rPr lang="en-US" dirty="0">
                <a:solidFill>
                  <a:schemeClr val="tx1">
                    <a:lumMod val="50000"/>
                  </a:schemeClr>
                </a:solidFill>
                <a:latin typeface="Times New Roman" panose="02020603050405020304" pitchFamily="18" charset="0"/>
                <a:cs typeface="Times New Roman" panose="02020603050405020304" pitchFamily="18" charset="0"/>
              </a:rPr>
              <a:t>water for reuse</a:t>
            </a:r>
            <a:endParaRPr lang="pl-PL"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e</a:t>
            </a:r>
            <a:r>
              <a:rPr lang="en-US" dirty="0" err="1">
                <a:solidFill>
                  <a:schemeClr val="tx1">
                    <a:lumMod val="50000"/>
                  </a:schemeClr>
                </a:solidFill>
                <a:latin typeface="Times New Roman" panose="02020603050405020304" pitchFamily="18" charset="0"/>
                <a:cs typeface="Times New Roman" panose="02020603050405020304" pitchFamily="18" charset="0"/>
              </a:rPr>
              <a:t>lectrochemical</a:t>
            </a:r>
            <a:r>
              <a:rPr lang="en-US" dirty="0">
                <a:solidFill>
                  <a:schemeClr val="tx1">
                    <a:lumMod val="50000"/>
                  </a:schemeClr>
                </a:solidFill>
                <a:latin typeface="Times New Roman" panose="02020603050405020304" pitchFamily="18" charset="0"/>
                <a:cs typeface="Times New Roman" panose="02020603050405020304" pitchFamily="18" charset="0"/>
              </a:rPr>
              <a:t> detection of pollutants, purification of industrial wastewater from heavy metals by sorption, use of natural materials for sorption of metals from wastewater</a:t>
            </a:r>
            <a:r>
              <a:rPr lang="pl-PL" dirty="0">
                <a:solidFill>
                  <a:schemeClr val="tx1">
                    <a:lumMod val="50000"/>
                  </a:schemeClr>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cs typeface="Times New Roman" panose="02020603050405020304" pitchFamily="18" charset="0"/>
              </a:rPr>
              <a:t>e</a:t>
            </a:r>
            <a:r>
              <a:rPr lang="en-US" dirty="0" err="1">
                <a:solidFill>
                  <a:schemeClr val="tx1">
                    <a:lumMod val="50000"/>
                  </a:schemeClr>
                </a:solidFill>
                <a:latin typeface="Times New Roman" panose="02020603050405020304" pitchFamily="18" charset="0"/>
                <a:cs typeface="Times New Roman" panose="02020603050405020304" pitchFamily="18" charset="0"/>
              </a:rPr>
              <a:t>nvironmental</a:t>
            </a:r>
            <a:r>
              <a:rPr lang="en-US" dirty="0">
                <a:solidFill>
                  <a:schemeClr val="tx1">
                    <a:lumMod val="50000"/>
                  </a:schemeClr>
                </a:solidFill>
                <a:latin typeface="Times New Roman" panose="02020603050405020304" pitchFamily="18" charset="0"/>
                <a:cs typeface="Times New Roman" panose="02020603050405020304" pitchFamily="18" charset="0"/>
              </a:rPr>
              <a:t> pollution with micro- and </a:t>
            </a:r>
            <a:r>
              <a:rPr lang="en-US" dirty="0" err="1">
                <a:solidFill>
                  <a:schemeClr val="tx1">
                    <a:lumMod val="50000"/>
                  </a:schemeClr>
                </a:solidFill>
                <a:latin typeface="Times New Roman" panose="02020603050405020304" pitchFamily="18" charset="0"/>
                <a:cs typeface="Times New Roman" panose="02020603050405020304" pitchFamily="18" charset="0"/>
              </a:rPr>
              <a:t>nanoplastics</a:t>
            </a:r>
            <a:endParaRPr lang="pl-PL"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6" name="Google Shape;341;p19"/>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7383295" y="1589257"/>
            <a:ext cx="1515608" cy="1164442"/>
          </a:xfrm>
          <a:prstGeom prst="rect">
            <a:avLst/>
          </a:prstGeom>
          <a:noFill/>
          <a:ln w="12700" cap="flat" cmpd="sng">
            <a:solidFill>
              <a:srgbClr val="002060"/>
            </a:solidFill>
            <a:prstDash val="solid"/>
            <a:round/>
            <a:headEnd type="none" w="sm" len="sm"/>
            <a:tailEnd type="none" w="sm" len="sm"/>
          </a:ln>
          <a:effectLst>
            <a:outerShdw blurRad="50800" dist="38100" dir="2700000" algn="tl" rotWithShape="0">
              <a:prstClr val="black">
                <a:alpha val="40000"/>
              </a:prstClr>
            </a:outerShdw>
          </a:effectLst>
        </p:spPr>
      </p:pic>
      <p:pic>
        <p:nvPicPr>
          <p:cNvPr id="17" name="Google Shape;342;p19" descr="IMG_1111"/>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7383295" y="4743267"/>
            <a:ext cx="1562261" cy="1146191"/>
          </a:xfrm>
          <a:prstGeom prst="rect">
            <a:avLst/>
          </a:prstGeom>
          <a:noFill/>
          <a:ln w="12700" cap="flat" cmpd="sng">
            <a:solidFill>
              <a:srgbClr val="002060"/>
            </a:solidFill>
            <a:prstDash val="solid"/>
            <a:round/>
            <a:headEnd type="none" w="sm" len="sm"/>
            <a:tailEnd type="none" w="sm" len="sm"/>
          </a:ln>
          <a:effectLst>
            <a:outerShdw blurRad="50800" dist="38100" dir="2700000" algn="tl" rotWithShape="0">
              <a:prstClr val="black">
                <a:alpha val="40000"/>
              </a:prstClr>
            </a:outerShdw>
          </a:effectLst>
        </p:spPr>
      </p:pic>
      <p:pic>
        <p:nvPicPr>
          <p:cNvPr id="18" name="Picture 5" descr="C:\Users\Madzia\Desktop\Promocja_wydzia+éu\4.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83295" y="3197409"/>
            <a:ext cx="1545162" cy="1127358"/>
          </a:xfrm>
          <a:prstGeom prst="rect">
            <a:avLst/>
          </a:prstGeom>
          <a:noFill/>
          <a:ln>
            <a:solidFill>
              <a:srgbClr val="495678"/>
            </a:solidFill>
          </a:ln>
          <a:effectLst>
            <a:outerShdw blurRad="50800" dist="38100" dir="2700000" algn="tl" rotWithShape="0">
              <a:prstClr val="black">
                <a:alpha val="40000"/>
              </a:prstClr>
            </a:outerShdw>
          </a:effectLst>
        </p:spPr>
      </p:pic>
      <p:grpSp>
        <p:nvGrpSpPr>
          <p:cNvPr id="13" name="Grupa 12">
            <a:extLst>
              <a:ext uri="{FF2B5EF4-FFF2-40B4-BE49-F238E27FC236}">
                <a16:creationId xmlns:a16="http://schemas.microsoft.com/office/drawing/2014/main" id="{82E0CD42-5C9A-4D14-A68B-1278AA6AE9F5}"/>
              </a:ext>
            </a:extLst>
          </p:cNvPr>
          <p:cNvGrpSpPr/>
          <p:nvPr/>
        </p:nvGrpSpPr>
        <p:grpSpPr>
          <a:xfrm>
            <a:off x="0" y="195574"/>
            <a:ext cx="8986327" cy="934006"/>
            <a:chOff x="0" y="195574"/>
            <a:chExt cx="8986327" cy="934006"/>
          </a:xfrm>
        </p:grpSpPr>
        <p:sp>
          <p:nvSpPr>
            <p:cNvPr id="14" name="Prostokąt 13">
              <a:extLst>
                <a:ext uri="{FF2B5EF4-FFF2-40B4-BE49-F238E27FC236}">
                  <a16:creationId xmlns:a16="http://schemas.microsoft.com/office/drawing/2014/main" id="{F9701374-C665-4F89-9417-02D62ED3AD35}"/>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5" name="Grupa 14">
              <a:extLst>
                <a:ext uri="{FF2B5EF4-FFF2-40B4-BE49-F238E27FC236}">
                  <a16:creationId xmlns:a16="http://schemas.microsoft.com/office/drawing/2014/main" id="{F0D951CD-4FB3-4CE9-A2E5-6ED1D7CD7BF3}"/>
                </a:ext>
              </a:extLst>
            </p:cNvPr>
            <p:cNvGrpSpPr/>
            <p:nvPr/>
          </p:nvGrpSpPr>
          <p:grpSpPr>
            <a:xfrm>
              <a:off x="5045" y="230008"/>
              <a:ext cx="8981282" cy="899572"/>
              <a:chOff x="5045" y="230008"/>
              <a:chExt cx="8981282" cy="899572"/>
            </a:xfrm>
          </p:grpSpPr>
          <p:sp>
            <p:nvSpPr>
              <p:cNvPr id="19" name="Tytuł 1">
                <a:extLst>
                  <a:ext uri="{FF2B5EF4-FFF2-40B4-BE49-F238E27FC236}">
                    <a16:creationId xmlns:a16="http://schemas.microsoft.com/office/drawing/2014/main" id="{D3176718-3FE0-4FF6-9870-FA1DD00A1BE2}"/>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0" name="Obraz 19">
                <a:extLst>
                  <a:ext uri="{FF2B5EF4-FFF2-40B4-BE49-F238E27FC236}">
                    <a16:creationId xmlns:a16="http://schemas.microsoft.com/office/drawing/2014/main" id="{2C2B40A8-B9AE-47B7-AC1A-0F6C34986DDF}"/>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1955517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2770"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rostokąt 1"/>
          <p:cNvSpPr/>
          <p:nvPr/>
        </p:nvSpPr>
        <p:spPr>
          <a:xfrm>
            <a:off x="251520" y="1109936"/>
            <a:ext cx="7992888" cy="317203"/>
          </a:xfrm>
          <a:prstGeom prst="rect">
            <a:avLst/>
          </a:prstGeom>
        </p:spPr>
        <p:txBody>
          <a:bodyPr wrap="square">
            <a:spAutoFit/>
          </a:bodyPr>
          <a:lstStyle/>
          <a:p>
            <a:pPr eaLnBrk="1" hangingPunct="1">
              <a:lnSpc>
                <a:spcPct val="50000"/>
              </a:lnSpc>
              <a:spcBef>
                <a:spcPct val="50000"/>
              </a:spcBef>
              <a:buFontTx/>
              <a:buNone/>
            </a:pPr>
            <a:r>
              <a:rPr lang="en-AU" altLang="pl-PL" sz="2400" b="1" dirty="0">
                <a:solidFill>
                  <a:srgbClr val="495678"/>
                </a:solidFill>
                <a:latin typeface="Garamond" panose="02020404030301010803" pitchFamily="18" charset="0"/>
              </a:rPr>
              <a:t>INSTITUTE</a:t>
            </a:r>
            <a:r>
              <a:rPr lang="pl-PL" altLang="pl-PL" sz="2400" b="1" dirty="0">
                <a:solidFill>
                  <a:srgbClr val="495678"/>
                </a:solidFill>
                <a:latin typeface="Garamond" panose="02020404030301010803" pitchFamily="18" charset="0"/>
              </a:rPr>
              <a:t> </a:t>
            </a:r>
            <a:r>
              <a:rPr lang="en-AU" altLang="pl-PL" sz="2400" b="1" dirty="0">
                <a:solidFill>
                  <a:srgbClr val="495678"/>
                </a:solidFill>
                <a:latin typeface="Garamond" panose="02020404030301010803" pitchFamily="18" charset="0"/>
              </a:rPr>
              <a:t>OF</a:t>
            </a:r>
            <a:r>
              <a:rPr lang="pl-PL" altLang="pl-PL" sz="2400" b="1" dirty="0">
                <a:solidFill>
                  <a:srgbClr val="495678"/>
                </a:solidFill>
                <a:latin typeface="Garamond" panose="02020404030301010803" pitchFamily="18" charset="0"/>
              </a:rPr>
              <a:t> </a:t>
            </a:r>
            <a:r>
              <a:rPr lang="en-AU" altLang="pl-PL" sz="2400" b="1" dirty="0">
                <a:solidFill>
                  <a:srgbClr val="495678"/>
                </a:solidFill>
                <a:latin typeface="Garamond" panose="02020404030301010803" pitchFamily="18" charset="0"/>
              </a:rPr>
              <a:t> GEODESY </a:t>
            </a:r>
            <a:r>
              <a:rPr lang="pl-PL" altLang="pl-PL" sz="2400" b="1" dirty="0">
                <a:solidFill>
                  <a:srgbClr val="495678"/>
                </a:solidFill>
                <a:latin typeface="Garamond" panose="02020404030301010803" pitchFamily="18" charset="0"/>
              </a:rPr>
              <a:t> </a:t>
            </a:r>
            <a:r>
              <a:rPr lang="en-AU" altLang="pl-PL" sz="2400" b="1" dirty="0">
                <a:solidFill>
                  <a:srgbClr val="495678"/>
                </a:solidFill>
                <a:latin typeface="Garamond" panose="02020404030301010803" pitchFamily="18" charset="0"/>
              </a:rPr>
              <a:t>AND GEO</a:t>
            </a:r>
            <a:r>
              <a:rPr lang="pl-PL" altLang="pl-PL" sz="2400" b="1" dirty="0">
                <a:solidFill>
                  <a:srgbClr val="495678"/>
                </a:solidFill>
                <a:latin typeface="Garamond" panose="02020404030301010803" pitchFamily="18" charset="0"/>
              </a:rPr>
              <a:t>INFORMATICS</a:t>
            </a:r>
            <a:endParaRPr lang="en-AU" altLang="pl-PL" sz="2400" b="1" dirty="0">
              <a:solidFill>
                <a:srgbClr val="495678"/>
              </a:solidFill>
              <a:latin typeface="Garamond" panose="02020404030301010803" pitchFamily="18" charset="0"/>
            </a:endParaRPr>
          </a:p>
        </p:txBody>
      </p:sp>
      <p:sp>
        <p:nvSpPr>
          <p:cNvPr id="3" name="Prostokąt 2"/>
          <p:cNvSpPr/>
          <p:nvPr/>
        </p:nvSpPr>
        <p:spPr>
          <a:xfrm>
            <a:off x="235245" y="1628800"/>
            <a:ext cx="7117372" cy="4247317"/>
          </a:xfrm>
          <a:prstGeom prst="rect">
            <a:avLst/>
          </a:prstGeom>
        </p:spPr>
        <p:txBody>
          <a:bodyPr wrap="square">
            <a:spAutoFit/>
          </a:bodyPr>
          <a:lstStyle/>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d</a:t>
            </a:r>
            <a:r>
              <a:rPr lang="en-US" dirty="0" err="1">
                <a:solidFill>
                  <a:srgbClr val="212529"/>
                </a:solidFill>
                <a:latin typeface="Times New Roman" panose="02020603050405020304" pitchFamily="18" charset="0"/>
                <a:cs typeface="Times New Roman" panose="02020603050405020304" pitchFamily="18" charset="0"/>
              </a:rPr>
              <a:t>evelopment</a:t>
            </a:r>
            <a:r>
              <a:rPr lang="en-US" dirty="0">
                <a:solidFill>
                  <a:srgbClr val="212529"/>
                </a:solidFill>
                <a:latin typeface="Times New Roman" panose="02020603050405020304" pitchFamily="18" charset="0"/>
                <a:cs typeface="Times New Roman" panose="02020603050405020304" pitchFamily="18" charset="0"/>
              </a:rPr>
              <a:t> of new processing methodologies for GNSS troposphere observations (ground-based, space-based and reflected)</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f</a:t>
            </a:r>
            <a:r>
              <a:rPr lang="en-US" dirty="0" err="1">
                <a:solidFill>
                  <a:srgbClr val="212529"/>
                </a:solidFill>
                <a:latin typeface="Times New Roman" panose="02020603050405020304" pitchFamily="18" charset="0"/>
                <a:cs typeface="Times New Roman" panose="02020603050405020304" pitchFamily="18" charset="0"/>
              </a:rPr>
              <a:t>inding</a:t>
            </a:r>
            <a:r>
              <a:rPr lang="en-US" dirty="0">
                <a:solidFill>
                  <a:srgbClr val="212529"/>
                </a:solidFill>
                <a:latin typeface="Times New Roman" panose="02020603050405020304" pitchFamily="18" charset="0"/>
                <a:cs typeface="Times New Roman" panose="02020603050405020304" pitchFamily="18" charset="0"/>
              </a:rPr>
              <a:t> innovative applications for GNSS observations in atmosphere studies</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d</a:t>
            </a:r>
            <a:r>
              <a:rPr lang="en-US" dirty="0" err="1">
                <a:solidFill>
                  <a:srgbClr val="212529"/>
                </a:solidFill>
                <a:latin typeface="Times New Roman" panose="02020603050405020304" pitchFamily="18" charset="0"/>
                <a:cs typeface="Times New Roman" panose="02020603050405020304" pitchFamily="18" charset="0"/>
              </a:rPr>
              <a:t>eveloping</a:t>
            </a:r>
            <a:r>
              <a:rPr lang="en-US" dirty="0">
                <a:solidFill>
                  <a:srgbClr val="212529"/>
                </a:solidFill>
                <a:latin typeface="Times New Roman" panose="02020603050405020304" pitchFamily="18" charset="0"/>
                <a:cs typeface="Times New Roman" panose="02020603050405020304" pitchFamily="18" charset="0"/>
              </a:rPr>
              <a:t> new processing strategies for satellite radar data processing in anthropogenic deformation zones</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d</a:t>
            </a:r>
            <a:r>
              <a:rPr lang="en-US" dirty="0" err="1">
                <a:solidFill>
                  <a:srgbClr val="212529"/>
                </a:solidFill>
                <a:latin typeface="Times New Roman" panose="02020603050405020304" pitchFamily="18" charset="0"/>
                <a:cs typeface="Times New Roman" panose="02020603050405020304" pitchFamily="18" charset="0"/>
              </a:rPr>
              <a:t>evelopment</a:t>
            </a:r>
            <a:r>
              <a:rPr lang="en-US" dirty="0">
                <a:solidFill>
                  <a:srgbClr val="212529"/>
                </a:solidFill>
                <a:latin typeface="Times New Roman" panose="02020603050405020304" pitchFamily="18" charset="0"/>
                <a:cs typeface="Times New Roman" panose="02020603050405020304" pitchFamily="18" charset="0"/>
              </a:rPr>
              <a:t> of new methods to integrate geodetic observations: ground-based and space-based; microwave, laser, radar and gravimetric</a:t>
            </a:r>
            <a:r>
              <a:rPr lang="pl-PL" dirty="0">
                <a:solidFill>
                  <a:srgbClr val="212529"/>
                </a:solidFill>
                <a:latin typeface="Times New Roman" panose="02020603050405020304" pitchFamily="18" charset="0"/>
                <a:cs typeface="Times New Roman" panose="02020603050405020304" pitchFamily="18" charset="0"/>
              </a:rPr>
              <a:t>,</a:t>
            </a:r>
            <a:r>
              <a:rPr lang="en-US" dirty="0">
                <a:solidFill>
                  <a:srgbClr val="212529"/>
                </a:solidFill>
                <a:latin typeface="Times New Roman" panose="02020603050405020304" pitchFamily="18" charset="0"/>
                <a:cs typeface="Times New Roman" panose="02020603050405020304" pitchFamily="18" charset="0"/>
              </a:rPr>
              <a:t> point- and area- based, episodic and continuous</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a</a:t>
            </a:r>
            <a:r>
              <a:rPr lang="en-US" dirty="0" err="1">
                <a:solidFill>
                  <a:srgbClr val="212529"/>
                </a:solidFill>
                <a:latin typeface="Times New Roman" panose="02020603050405020304" pitchFamily="18" charset="0"/>
                <a:cs typeface="Times New Roman" panose="02020603050405020304" pitchFamily="18" charset="0"/>
              </a:rPr>
              <a:t>dvancing</a:t>
            </a:r>
            <a:r>
              <a:rPr lang="en-US" dirty="0">
                <a:solidFill>
                  <a:srgbClr val="212529"/>
                </a:solidFill>
                <a:latin typeface="Times New Roman" panose="02020603050405020304" pitchFamily="18" charset="0"/>
                <a:cs typeface="Times New Roman" panose="02020603050405020304" pitchFamily="18" charset="0"/>
              </a:rPr>
              <a:t> of satellite laser ranging processing within the International Laser Ranging Service</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a</a:t>
            </a:r>
            <a:r>
              <a:rPr lang="en-US" dirty="0" err="1">
                <a:solidFill>
                  <a:srgbClr val="212529"/>
                </a:solidFill>
                <a:latin typeface="Times New Roman" panose="02020603050405020304" pitchFamily="18" charset="0"/>
                <a:cs typeface="Times New Roman" panose="02020603050405020304" pitchFamily="18" charset="0"/>
              </a:rPr>
              <a:t>dvancing</a:t>
            </a:r>
            <a:r>
              <a:rPr lang="en-US" dirty="0">
                <a:solidFill>
                  <a:srgbClr val="212529"/>
                </a:solidFill>
                <a:latin typeface="Times New Roman" panose="02020603050405020304" pitchFamily="18" charset="0"/>
                <a:cs typeface="Times New Roman" panose="02020603050405020304" pitchFamily="18" charset="0"/>
              </a:rPr>
              <a:t> of GNSS data processing within E-GVAP initiative</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a</a:t>
            </a:r>
            <a:r>
              <a:rPr lang="en-US" dirty="0" err="1">
                <a:solidFill>
                  <a:srgbClr val="212529"/>
                </a:solidFill>
                <a:latin typeface="Times New Roman" panose="02020603050405020304" pitchFamily="18" charset="0"/>
                <a:cs typeface="Times New Roman" panose="02020603050405020304" pitchFamily="18" charset="0"/>
              </a:rPr>
              <a:t>pplication</a:t>
            </a:r>
            <a:r>
              <a:rPr lang="en-US" dirty="0">
                <a:solidFill>
                  <a:srgbClr val="212529"/>
                </a:solidFill>
                <a:latin typeface="Times New Roman" panose="02020603050405020304" pitchFamily="18" charset="0"/>
                <a:cs typeface="Times New Roman" panose="02020603050405020304" pitchFamily="18" charset="0"/>
              </a:rPr>
              <a:t> of geodetic technique to analyze the frost heave soils</a:t>
            </a:r>
          </a:p>
          <a:p>
            <a:pPr marL="285750" indent="-285750">
              <a:buFont typeface="Wingdings" panose="05000000000000000000" pitchFamily="2" charset="2"/>
              <a:buChar char="§"/>
            </a:pPr>
            <a:r>
              <a:rPr lang="pl-PL" dirty="0">
                <a:solidFill>
                  <a:srgbClr val="212529"/>
                </a:solidFill>
                <a:latin typeface="Times New Roman" panose="02020603050405020304" pitchFamily="18" charset="0"/>
                <a:cs typeface="Times New Roman" panose="02020603050405020304" pitchFamily="18" charset="0"/>
              </a:rPr>
              <a:t>d</a:t>
            </a:r>
            <a:r>
              <a:rPr lang="en-US" dirty="0" err="1">
                <a:solidFill>
                  <a:srgbClr val="212529"/>
                </a:solidFill>
                <a:latin typeface="Times New Roman" panose="02020603050405020304" pitchFamily="18" charset="0"/>
                <a:cs typeface="Times New Roman" panose="02020603050405020304" pitchFamily="18" charset="0"/>
              </a:rPr>
              <a:t>evelopment</a:t>
            </a:r>
            <a:r>
              <a:rPr lang="en-US" dirty="0">
                <a:solidFill>
                  <a:srgbClr val="212529"/>
                </a:solidFill>
                <a:latin typeface="Times New Roman" panose="02020603050405020304" pitchFamily="18" charset="0"/>
                <a:cs typeface="Times New Roman" panose="02020603050405020304" pitchFamily="18" charset="0"/>
              </a:rPr>
              <a:t> of Machine Learning methods for remote sensing and satellite geodesy and their application</a:t>
            </a:r>
            <a:endParaRPr lang="en-US" b="0" i="0" dirty="0">
              <a:solidFill>
                <a:srgbClr val="212529"/>
              </a:solidFill>
              <a:effectLst/>
              <a:latin typeface="Times New Roman" panose="02020603050405020304" pitchFamily="18" charset="0"/>
              <a:cs typeface="Times New Roman" panose="02020603050405020304" pitchFamily="18" charset="0"/>
            </a:endParaRPr>
          </a:p>
        </p:txBody>
      </p:sp>
      <p:pic>
        <p:nvPicPr>
          <p:cNvPr id="17" name="Obraz 1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12400" y="4856836"/>
            <a:ext cx="1273696" cy="1453972"/>
          </a:xfrm>
          <a:prstGeom prst="rect">
            <a:avLst/>
          </a:prstGeom>
          <a:ln>
            <a:solidFill>
              <a:srgbClr val="495678"/>
            </a:solidFill>
          </a:ln>
          <a:effectLst>
            <a:outerShdw blurRad="50800" dist="38100" dir="2700000" algn="tl" rotWithShape="0">
              <a:prstClr val="black">
                <a:alpha val="40000"/>
              </a:prstClr>
            </a:outerShdw>
          </a:effectLst>
        </p:spPr>
      </p:pic>
      <p:pic>
        <p:nvPicPr>
          <p:cNvPr id="18" name="Obraz 1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497892" y="1580292"/>
            <a:ext cx="1287072" cy="1425169"/>
          </a:xfrm>
          <a:prstGeom prst="rect">
            <a:avLst/>
          </a:prstGeom>
          <a:ln>
            <a:solidFill>
              <a:srgbClr val="495678"/>
            </a:solidFill>
          </a:ln>
          <a:effectLst>
            <a:outerShdw blurRad="50800" dist="38100" dir="2700000" algn="tl" rotWithShape="0">
              <a:prstClr val="black">
                <a:alpha val="40000"/>
              </a:prstClr>
            </a:outerShdw>
          </a:effectLst>
        </p:spPr>
      </p:pic>
      <p:pic>
        <p:nvPicPr>
          <p:cNvPr id="19" name="Obraz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18728" y="3185264"/>
            <a:ext cx="1266236" cy="1357087"/>
          </a:xfrm>
          <a:prstGeom prst="rect">
            <a:avLst/>
          </a:prstGeom>
          <a:ln>
            <a:solidFill>
              <a:srgbClr val="495678"/>
            </a:solidFill>
          </a:ln>
          <a:effectLst>
            <a:outerShdw blurRad="50800" dist="38100" dir="2700000" algn="tl" rotWithShape="0">
              <a:prstClr val="black">
                <a:alpha val="40000"/>
              </a:prstClr>
            </a:outerShdw>
          </a:effectLst>
        </p:spPr>
      </p:pic>
      <p:grpSp>
        <p:nvGrpSpPr>
          <p:cNvPr id="13" name="Grupa 12">
            <a:extLst>
              <a:ext uri="{FF2B5EF4-FFF2-40B4-BE49-F238E27FC236}">
                <a16:creationId xmlns:a16="http://schemas.microsoft.com/office/drawing/2014/main" id="{605F4353-FBA4-420D-976C-2C93D24FAD0A}"/>
              </a:ext>
            </a:extLst>
          </p:cNvPr>
          <p:cNvGrpSpPr/>
          <p:nvPr/>
        </p:nvGrpSpPr>
        <p:grpSpPr>
          <a:xfrm>
            <a:off x="0" y="195574"/>
            <a:ext cx="8986327" cy="934006"/>
            <a:chOff x="0" y="195574"/>
            <a:chExt cx="8986327" cy="934006"/>
          </a:xfrm>
        </p:grpSpPr>
        <p:sp>
          <p:nvSpPr>
            <p:cNvPr id="14" name="Prostokąt 13">
              <a:extLst>
                <a:ext uri="{FF2B5EF4-FFF2-40B4-BE49-F238E27FC236}">
                  <a16:creationId xmlns:a16="http://schemas.microsoft.com/office/drawing/2014/main" id="{DAD5EB77-2892-48FA-BEFF-1F088288F75F}"/>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5" name="Grupa 14">
              <a:extLst>
                <a:ext uri="{FF2B5EF4-FFF2-40B4-BE49-F238E27FC236}">
                  <a16:creationId xmlns:a16="http://schemas.microsoft.com/office/drawing/2014/main" id="{72850030-C3B0-4DE0-B7A1-2EABA5A7BDD0}"/>
                </a:ext>
              </a:extLst>
            </p:cNvPr>
            <p:cNvGrpSpPr/>
            <p:nvPr/>
          </p:nvGrpSpPr>
          <p:grpSpPr>
            <a:xfrm>
              <a:off x="5045" y="230008"/>
              <a:ext cx="8981282" cy="899572"/>
              <a:chOff x="5045" y="230008"/>
              <a:chExt cx="8981282" cy="899572"/>
            </a:xfrm>
          </p:grpSpPr>
          <p:sp>
            <p:nvSpPr>
              <p:cNvPr id="16" name="Tytuł 1">
                <a:extLst>
                  <a:ext uri="{FF2B5EF4-FFF2-40B4-BE49-F238E27FC236}">
                    <a16:creationId xmlns:a16="http://schemas.microsoft.com/office/drawing/2014/main" id="{E08C3939-324A-46F3-A913-2531130F37EC}"/>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0" name="Obraz 19">
                <a:extLst>
                  <a:ext uri="{FF2B5EF4-FFF2-40B4-BE49-F238E27FC236}">
                    <a16:creationId xmlns:a16="http://schemas.microsoft.com/office/drawing/2014/main" id="{D9F8F019-2FF4-4A23-B766-FD2650367029}"/>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6242003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2770"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13" name="Google Shape;351;p20"/>
          <p:cNvSpPr/>
          <p:nvPr/>
        </p:nvSpPr>
        <p:spPr>
          <a:xfrm>
            <a:off x="297836" y="1380838"/>
            <a:ext cx="7820558" cy="3477835"/>
          </a:xfrm>
          <a:prstGeom prst="rect">
            <a:avLst/>
          </a:prstGeom>
          <a:noFill/>
          <a:ln>
            <a:noFill/>
          </a:ln>
        </p:spPr>
        <p:txBody>
          <a:bodyPr spcFirstLastPara="1" wrap="square" lIns="91425" tIns="45700" rIns="91425" bIns="45700" anchor="t" anchorCtr="0">
            <a:spAutoFit/>
          </a:bodyPr>
          <a:lstStyle/>
          <a:p>
            <a:pPr marL="285750" marR="0" lvl="0" indent="-285750" rtl="0">
              <a:spcBef>
                <a:spcPts val="0"/>
              </a:spcBef>
              <a:spcAft>
                <a:spcPts val="0"/>
              </a:spcAft>
              <a:buFont typeface="Arial" panose="020B0604020202020204" pitchFamily="34" charset="0"/>
              <a:buChar char="•"/>
            </a:pP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85750" lvl="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r</a:t>
            </a:r>
            <a:r>
              <a:rPr lang="en-US" sz="1800" dirty="0" err="1">
                <a:solidFill>
                  <a:schemeClr val="tx1">
                    <a:lumMod val="50000"/>
                  </a:schemeClr>
                </a:solidFill>
                <a:latin typeface="Times New Roman" panose="02020603050405020304" pitchFamily="18" charset="0"/>
                <a:ea typeface="Calibri"/>
                <a:cs typeface="Times New Roman" panose="02020603050405020304" pitchFamily="18" charset="0"/>
                <a:sym typeface="Calibri"/>
              </a:rPr>
              <a:t>esearch</a:t>
            </a: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and modeling of air quality</a:t>
            </a:r>
            <a:r>
              <a:rPr lang="pl-PL"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a:t>
            </a: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in urban agglomerations</a:t>
            </a:r>
            <a:endParaRPr lang="pl-PL"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171450" lvl="0" indent="-171450">
              <a:buFont typeface="Wingdings" panose="05000000000000000000" pitchFamily="2" charset="2"/>
              <a:buChar char="§"/>
            </a:pPr>
            <a:endParaRPr lang="pl-PL" sz="10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285750" lvl="0" indent="-285750">
              <a:buFont typeface="Wingdings" panose="05000000000000000000" pitchFamily="2" charset="2"/>
              <a:buChar char="§"/>
            </a:pP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Riemann spaces satisfying Einstein-type curvature conditions</a:t>
            </a:r>
            <a:endParaRPr lang="pl-PL"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171450" lvl="0" indent="-171450">
              <a:buFont typeface="Wingdings" panose="05000000000000000000" pitchFamily="2" charset="2"/>
              <a:buChar char="§"/>
            </a:pPr>
            <a:endParaRPr lang="pl-PL" sz="10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285750" lvl="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e</a:t>
            </a:r>
            <a:r>
              <a:rPr lang="en-US" sz="1800" dirty="0" err="1">
                <a:solidFill>
                  <a:schemeClr val="tx1">
                    <a:lumMod val="50000"/>
                  </a:schemeClr>
                </a:solidFill>
                <a:latin typeface="Times New Roman" panose="02020603050405020304" pitchFamily="18" charset="0"/>
                <a:ea typeface="Calibri"/>
                <a:cs typeface="Times New Roman" panose="02020603050405020304" pitchFamily="18" charset="0"/>
                <a:sym typeface="Calibri"/>
              </a:rPr>
              <a:t>stimation</a:t>
            </a: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of daily total radiation</a:t>
            </a:r>
            <a:endParaRPr lang="pl-PL"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171450" lvl="0" indent="-171450">
              <a:buFont typeface="Wingdings" panose="05000000000000000000" pitchFamily="2" charset="2"/>
              <a:buChar char="§"/>
            </a:pPr>
            <a:endParaRPr lang="pl-PL" sz="10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285750" lvl="0" indent="-285750">
              <a:buFont typeface="Wingdings" panose="05000000000000000000" pitchFamily="2" charset="2"/>
              <a:buChar char="§"/>
            </a:pPr>
            <a:r>
              <a:rPr lang="pl-PL"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c</a:t>
            </a:r>
            <a:r>
              <a:rPr lang="en-US" sz="1800" dirty="0" err="1">
                <a:solidFill>
                  <a:schemeClr val="tx1">
                    <a:lumMod val="50000"/>
                  </a:schemeClr>
                </a:solidFill>
                <a:latin typeface="Times New Roman" panose="02020603050405020304" pitchFamily="18" charset="0"/>
                <a:ea typeface="Calibri"/>
                <a:cs typeface="Times New Roman" panose="02020603050405020304" pitchFamily="18" charset="0"/>
                <a:sym typeface="Calibri"/>
              </a:rPr>
              <a:t>ooperation</a:t>
            </a: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within the Lower Silesian Water Partnership</a:t>
            </a:r>
            <a:r>
              <a:rPr lang="pl-PL"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a:t>
            </a:r>
          </a:p>
          <a:p>
            <a:pPr marL="171450" lvl="0" indent="-171450">
              <a:buFont typeface="Wingdings" panose="05000000000000000000" pitchFamily="2" charset="2"/>
              <a:buChar char="§"/>
            </a:pPr>
            <a:endParaRPr lang="pl-PL" sz="1000" dirty="0">
              <a:solidFill>
                <a:schemeClr val="tx1">
                  <a:lumMod val="50000"/>
                </a:schemeClr>
              </a:solidFill>
              <a:latin typeface="Times New Roman" panose="02020603050405020304" pitchFamily="18" charset="0"/>
              <a:ea typeface="Calibri"/>
              <a:cs typeface="Times New Roman" panose="02020603050405020304" pitchFamily="18" charset="0"/>
              <a:sym typeface="Calibri"/>
            </a:endParaRPr>
          </a:p>
          <a:p>
            <a:pPr marL="285750" lvl="0" indent="-285750">
              <a:buFont typeface="Wingdings" panose="05000000000000000000" pitchFamily="2" charset="2"/>
              <a:buChar char="§"/>
            </a:pPr>
            <a:r>
              <a:rPr lang="pl-PL"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c</a:t>
            </a:r>
            <a:r>
              <a:rPr lang="en-US" sz="1800" dirty="0" err="1">
                <a:solidFill>
                  <a:schemeClr val="tx1">
                    <a:lumMod val="50000"/>
                  </a:schemeClr>
                </a:solidFill>
                <a:latin typeface="Times New Roman" panose="02020603050405020304" pitchFamily="18" charset="0"/>
                <a:ea typeface="Calibri"/>
                <a:cs typeface="Times New Roman" panose="02020603050405020304" pitchFamily="18" charset="0"/>
                <a:sym typeface="Calibri"/>
              </a:rPr>
              <a:t>ooperation</a:t>
            </a:r>
            <a:r>
              <a:rPr lang="en-US" sz="1800" dirty="0">
                <a:solidFill>
                  <a:schemeClr val="tx1">
                    <a:lumMod val="50000"/>
                  </a:schemeClr>
                </a:solidFill>
                <a:latin typeface="Times New Roman" panose="02020603050405020304" pitchFamily="18" charset="0"/>
                <a:ea typeface="Calibri"/>
                <a:cs typeface="Times New Roman" panose="02020603050405020304" pitchFamily="18" charset="0"/>
                <a:sym typeface="Calibri"/>
              </a:rPr>
              <a:t> in the field of statistical analysis of various data</a:t>
            </a:r>
            <a:endParaRPr sz="1800" dirty="0">
              <a:solidFill>
                <a:schemeClr val="tx1">
                  <a:lumMod val="50000"/>
                </a:schemeClr>
              </a:solidFill>
              <a:latin typeface="Times New Roman" panose="02020603050405020304" pitchFamily="18" charset="0"/>
              <a:ea typeface="Times New Roman"/>
              <a:cs typeface="Times New Roman" panose="02020603050405020304" pitchFamily="18" charset="0"/>
              <a:sym typeface="Times New Roman"/>
            </a:endParaRPr>
          </a:p>
          <a:p>
            <a:pPr marL="342900" marR="0" lvl="0" indent="-342900" algn="ctr" rtl="0">
              <a:spcBef>
                <a:spcPts val="0"/>
              </a:spcBef>
              <a:spcAft>
                <a:spcPts val="0"/>
              </a:spcAft>
              <a:buFont typeface="Wingdings" panose="05000000000000000000" pitchFamily="2" charset="2"/>
              <a:buChar char="§"/>
            </a:pPr>
            <a:endParaRPr sz="18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342900" marR="0" lvl="0" indent="-342900" algn="ctr" rtl="0">
              <a:spcBef>
                <a:spcPts val="0"/>
              </a:spcBef>
              <a:spcAft>
                <a:spcPts val="0"/>
              </a:spcAft>
              <a:buFont typeface="Wingdings" panose="05000000000000000000" pitchFamily="2" charset="2"/>
              <a:buChar char="§"/>
            </a:pP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spcBef>
                <a:spcPts val="0"/>
              </a:spcBef>
              <a:spcAft>
                <a:spcPts val="0"/>
              </a:spcAft>
              <a:buNone/>
            </a:pP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ctr" rtl="0">
              <a:spcBef>
                <a:spcPts val="0"/>
              </a:spcBef>
              <a:spcAft>
                <a:spcPts val="0"/>
              </a:spcAft>
              <a:buNone/>
            </a:pP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2" name="Prostokąt 1"/>
          <p:cNvSpPr/>
          <p:nvPr/>
        </p:nvSpPr>
        <p:spPr>
          <a:xfrm>
            <a:off x="207826" y="1013998"/>
            <a:ext cx="7820558" cy="461665"/>
          </a:xfrm>
          <a:prstGeom prst="rect">
            <a:avLst/>
          </a:prstGeom>
        </p:spPr>
        <p:txBody>
          <a:bodyPr wrap="square">
            <a:spAutoFit/>
          </a:bodyPr>
          <a:lstStyle/>
          <a:p>
            <a:r>
              <a:rPr lang="pl-PL" sz="2400" b="1" dirty="0">
                <a:solidFill>
                  <a:srgbClr val="495678"/>
                </a:solidFill>
                <a:latin typeface="Garamond" panose="02020404030301010803" pitchFamily="18" charset="0"/>
              </a:rPr>
              <a:t>DEPARTMENT OF APPLIED MATHEMATICS</a:t>
            </a:r>
          </a:p>
        </p:txBody>
      </p:sp>
      <p:pic>
        <p:nvPicPr>
          <p:cNvPr id="14" name="Google Shape;86;p1"/>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67799" y="4251146"/>
            <a:ext cx="2509737" cy="1795932"/>
          </a:xfrm>
          <a:prstGeom prst="rect">
            <a:avLst/>
          </a:prstGeom>
          <a:noFill/>
          <a:ln>
            <a:solidFill>
              <a:srgbClr val="495678"/>
            </a:solidFill>
          </a:ln>
          <a:effectLst>
            <a:outerShdw blurRad="50800" dist="38100" dir="2700000" algn="tl" rotWithShape="0">
              <a:prstClr val="black">
                <a:alpha val="40000"/>
              </a:prstClr>
            </a:outerShdw>
          </a:effectLst>
        </p:spPr>
      </p:pic>
      <p:pic>
        <p:nvPicPr>
          <p:cNvPr id="15" name="Google Shape;87;p1"/>
          <p:cNvPicPr preferRelativeResize="0"/>
          <p:nvPr/>
        </p:nvPicPr>
        <p:blipFill rotWithShape="1">
          <a:blip r:embed="rId4" cstate="screen">
            <a:alphaModFix/>
            <a:extLst>
              <a:ext uri="{28A0092B-C50C-407E-A947-70E740481C1C}">
                <a14:useLocalDpi xmlns:a14="http://schemas.microsoft.com/office/drawing/2010/main" val="0"/>
              </a:ext>
            </a:extLst>
          </a:blip>
          <a:srcRect t="-64"/>
          <a:stretch/>
        </p:blipFill>
        <p:spPr>
          <a:xfrm>
            <a:off x="4073310" y="4251146"/>
            <a:ext cx="2171593" cy="1795932"/>
          </a:xfrm>
          <a:prstGeom prst="rect">
            <a:avLst/>
          </a:prstGeom>
          <a:noFill/>
          <a:ln>
            <a:solidFill>
              <a:srgbClr val="495678"/>
            </a:solidFill>
          </a:ln>
          <a:effectLst>
            <a:outerShdw blurRad="50800" dist="38100" dir="2700000" algn="tl" rotWithShape="0">
              <a:prstClr val="black">
                <a:alpha val="40000"/>
              </a:prstClr>
            </a:outerShdw>
          </a:effectLst>
        </p:spPr>
      </p:pic>
      <p:pic>
        <p:nvPicPr>
          <p:cNvPr id="16" name="Google Shape;85;p1" descr="https://lh3.googleusercontent.com/TMLLSlBBdwqILMp_m2Vv4GHhcgxhVs2GTAuRkFBG-eiyRAbNISbtu2kjv2ppjb7dR32ftg4H_LUg8WTM7b_hCV-52sOzc4UudOSIdYf_OzpnZ7uuFmlnOVqHOB6RKyInEfPxiEJogfx93Ns53Za9zubFXKm11ED86tLMprvgBG1j0qyZUtCwJauGtAOnLGvsZ9qGxM9YGw"/>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7020273" y="2960948"/>
            <a:ext cx="1655928" cy="3121861"/>
          </a:xfrm>
          <a:prstGeom prst="rect">
            <a:avLst/>
          </a:prstGeom>
          <a:noFill/>
          <a:ln>
            <a:solidFill>
              <a:srgbClr val="495678"/>
            </a:solidFill>
          </a:ln>
          <a:effectLst>
            <a:outerShdw blurRad="50800" dist="38100" dir="2700000" algn="tl" rotWithShape="0">
              <a:prstClr val="black">
                <a:alpha val="40000"/>
              </a:prstClr>
            </a:outerShdw>
          </a:effectLst>
        </p:spPr>
      </p:pic>
      <p:grpSp>
        <p:nvGrpSpPr>
          <p:cNvPr id="17" name="Grupa 16">
            <a:extLst>
              <a:ext uri="{FF2B5EF4-FFF2-40B4-BE49-F238E27FC236}">
                <a16:creationId xmlns:a16="http://schemas.microsoft.com/office/drawing/2014/main" id="{824D4C51-0933-416E-B6EB-91D2A3BCE784}"/>
              </a:ext>
            </a:extLst>
          </p:cNvPr>
          <p:cNvGrpSpPr/>
          <p:nvPr/>
        </p:nvGrpSpPr>
        <p:grpSpPr>
          <a:xfrm>
            <a:off x="0" y="195574"/>
            <a:ext cx="8986327" cy="934006"/>
            <a:chOff x="0" y="195574"/>
            <a:chExt cx="8986327" cy="934006"/>
          </a:xfrm>
        </p:grpSpPr>
        <p:sp>
          <p:nvSpPr>
            <p:cNvPr id="18" name="Prostokąt 17">
              <a:extLst>
                <a:ext uri="{FF2B5EF4-FFF2-40B4-BE49-F238E27FC236}">
                  <a16:creationId xmlns:a16="http://schemas.microsoft.com/office/drawing/2014/main" id="{1755C822-C20F-47FB-8F05-1C0EA1A272F3}"/>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9" name="Grupa 18">
              <a:extLst>
                <a:ext uri="{FF2B5EF4-FFF2-40B4-BE49-F238E27FC236}">
                  <a16:creationId xmlns:a16="http://schemas.microsoft.com/office/drawing/2014/main" id="{A86EE896-413F-4D72-A792-63C951B81C23}"/>
                </a:ext>
              </a:extLst>
            </p:cNvPr>
            <p:cNvGrpSpPr/>
            <p:nvPr/>
          </p:nvGrpSpPr>
          <p:grpSpPr>
            <a:xfrm>
              <a:off x="5045" y="230008"/>
              <a:ext cx="8981282" cy="899572"/>
              <a:chOff x="5045" y="230008"/>
              <a:chExt cx="8981282" cy="899572"/>
            </a:xfrm>
          </p:grpSpPr>
          <p:sp>
            <p:nvSpPr>
              <p:cNvPr id="20" name="Tytuł 1">
                <a:extLst>
                  <a:ext uri="{FF2B5EF4-FFF2-40B4-BE49-F238E27FC236}">
                    <a16:creationId xmlns:a16="http://schemas.microsoft.com/office/drawing/2014/main" id="{02482FA7-6112-4ED6-BA72-C1A88EC455C8}"/>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1" name="Obraz 20">
                <a:extLst>
                  <a:ext uri="{FF2B5EF4-FFF2-40B4-BE49-F238E27FC236}">
                    <a16:creationId xmlns:a16="http://schemas.microsoft.com/office/drawing/2014/main" id="{A4038692-AFE0-4B24-B662-FF7E30D9A88B}"/>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5246339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2770"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4" name="Prostokąt 3"/>
          <p:cNvSpPr/>
          <p:nvPr/>
        </p:nvSpPr>
        <p:spPr>
          <a:xfrm>
            <a:off x="-216532" y="1555043"/>
            <a:ext cx="7969306" cy="5078313"/>
          </a:xfrm>
          <a:prstGeom prst="rect">
            <a:avLst/>
          </a:prstGeom>
        </p:spPr>
        <p:txBody>
          <a:bodyPr wrap="square">
            <a:spAutoFit/>
          </a:bodyPr>
          <a:lstStyle/>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t</a:t>
            </a:r>
            <a:r>
              <a:rPr lang="en-US" dirty="0">
                <a:solidFill>
                  <a:srgbClr val="222222"/>
                </a:solidFill>
                <a:latin typeface="Times New Roman" panose="02020603050405020304" pitchFamily="18" charset="0"/>
                <a:cs typeface="Times New Roman" panose="02020603050405020304" pitchFamily="18" charset="0"/>
              </a:rPr>
              <a:t>he influence of climate change on soil parameters</a:t>
            </a:r>
            <a:endParaRPr lang="pl-PL" dirty="0">
              <a:solidFill>
                <a:srgbClr val="222222"/>
              </a:solidFill>
              <a:latin typeface="Times New Roman" panose="02020603050405020304" pitchFamily="18" charset="0"/>
              <a:cs typeface="Times New Roman" panose="02020603050405020304" pitchFamily="18" charset="0"/>
            </a:endParaRP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t</a:t>
            </a:r>
            <a:r>
              <a:rPr lang="en-US" dirty="0">
                <a:solidFill>
                  <a:srgbClr val="222222"/>
                </a:solidFill>
                <a:latin typeface="Times New Roman" panose="02020603050405020304" pitchFamily="18" charset="0"/>
                <a:cs typeface="Times New Roman" panose="02020603050405020304" pitchFamily="18" charset="0"/>
              </a:rPr>
              <a:t>he effect of micro and nano additives on selected properties of fine</a:t>
            </a:r>
            <a:endParaRPr lang="pl-PL" dirty="0">
              <a:solidFill>
                <a:srgbClr val="222222"/>
              </a:solidFill>
              <a:latin typeface="Times New Roman" panose="02020603050405020304" pitchFamily="18" charset="0"/>
              <a:cs typeface="Times New Roman" panose="02020603050405020304" pitchFamily="18" charset="0"/>
            </a:endParaRPr>
          </a:p>
          <a:p>
            <a:pPr marL="457200"/>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-grained soils</a:t>
            </a:r>
            <a:endParaRPr lang="pl-PL" dirty="0">
              <a:solidFill>
                <a:srgbClr val="222222"/>
              </a:solidFill>
              <a:latin typeface="Times New Roman" panose="02020603050405020304" pitchFamily="18" charset="0"/>
              <a:cs typeface="Times New Roman" panose="02020603050405020304" pitchFamily="18" charset="0"/>
            </a:endParaRP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d</a:t>
            </a:r>
            <a:r>
              <a:rPr lang="en-US" dirty="0" err="1">
                <a:solidFill>
                  <a:srgbClr val="222222"/>
                </a:solidFill>
                <a:latin typeface="Times New Roman" panose="02020603050405020304" pitchFamily="18" charset="0"/>
                <a:cs typeface="Times New Roman" panose="02020603050405020304" pitchFamily="18" charset="0"/>
              </a:rPr>
              <a:t>ynamic</a:t>
            </a:r>
            <a:r>
              <a:rPr lang="en-US" dirty="0">
                <a:solidFill>
                  <a:srgbClr val="222222"/>
                </a:solidFill>
                <a:latin typeface="Times New Roman" panose="02020603050405020304" pitchFamily="18" charset="0"/>
                <a:cs typeface="Times New Roman" panose="02020603050405020304" pitchFamily="18" charset="0"/>
              </a:rPr>
              <a:t> analysis of beams and plates subjected to moving loads</a:t>
            </a: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d</a:t>
            </a:r>
            <a:r>
              <a:rPr lang="en-US" dirty="0" err="1">
                <a:solidFill>
                  <a:srgbClr val="222222"/>
                </a:solidFill>
                <a:latin typeface="Times New Roman" panose="02020603050405020304" pitchFamily="18" charset="0"/>
                <a:cs typeface="Times New Roman" panose="02020603050405020304" pitchFamily="18" charset="0"/>
              </a:rPr>
              <a:t>etermination</a:t>
            </a:r>
            <a:r>
              <a:rPr lang="en-US" dirty="0">
                <a:solidFill>
                  <a:srgbClr val="222222"/>
                </a:solidFill>
                <a:latin typeface="Times New Roman" panose="02020603050405020304" pitchFamily="18" charset="0"/>
                <a:cs typeface="Times New Roman" panose="02020603050405020304" pitchFamily="18" charset="0"/>
              </a:rPr>
              <a:t> of soil deformation parameters based on laboratory tests</a:t>
            </a:r>
            <a:endParaRPr lang="pl-PL" dirty="0">
              <a:solidFill>
                <a:srgbClr val="222222"/>
              </a:solidFill>
              <a:latin typeface="Times New Roman" panose="02020603050405020304" pitchFamily="18" charset="0"/>
              <a:cs typeface="Times New Roman" panose="02020603050405020304" pitchFamily="18" charset="0"/>
            </a:endParaRPr>
          </a:p>
          <a:p>
            <a:pPr marL="742950" indent="-285750">
              <a:buFont typeface="Wingdings" panose="05000000000000000000" pitchFamily="2" charset="2"/>
              <a:buChar char="§"/>
            </a:pPr>
            <a:r>
              <a:rPr lang="en-US" dirty="0">
                <a:solidFill>
                  <a:srgbClr val="222222"/>
                </a:solidFill>
                <a:latin typeface="Times New Roman" panose="02020603050405020304" pitchFamily="18" charset="0"/>
                <a:cs typeface="Times New Roman" panose="02020603050405020304" pitchFamily="18" charset="0"/>
              </a:rPr>
              <a:t> </a:t>
            </a:r>
            <a:r>
              <a:rPr lang="pl-PL" dirty="0">
                <a:solidFill>
                  <a:srgbClr val="222222"/>
                </a:solidFill>
                <a:latin typeface="Times New Roman" panose="02020603050405020304" pitchFamily="18" charset="0"/>
                <a:cs typeface="Times New Roman" panose="02020603050405020304" pitchFamily="18" charset="0"/>
              </a:rPr>
              <a:t>i</a:t>
            </a:r>
            <a:r>
              <a:rPr lang="en-US" dirty="0" err="1">
                <a:solidFill>
                  <a:srgbClr val="222222"/>
                </a:solidFill>
                <a:latin typeface="Times New Roman" panose="02020603050405020304" pitchFamily="18" charset="0"/>
                <a:cs typeface="Times New Roman" panose="02020603050405020304" pitchFamily="18" charset="0"/>
              </a:rPr>
              <a:t>nvestigations</a:t>
            </a:r>
            <a:r>
              <a:rPr lang="en-US" dirty="0">
                <a:solidFill>
                  <a:srgbClr val="222222"/>
                </a:solidFill>
                <a:latin typeface="Times New Roman" panose="02020603050405020304" pitchFamily="18" charset="0"/>
                <a:cs typeface="Times New Roman" panose="02020603050405020304" pitchFamily="18" charset="0"/>
              </a:rPr>
              <a:t> in the range of small deformation using seismic waves</a:t>
            </a: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e</a:t>
            </a:r>
            <a:r>
              <a:rPr lang="en-US" dirty="0" err="1">
                <a:solidFill>
                  <a:srgbClr val="222222"/>
                </a:solidFill>
                <a:latin typeface="Times New Roman" panose="02020603050405020304" pitchFamily="18" charset="0"/>
                <a:cs typeface="Times New Roman" panose="02020603050405020304" pitchFamily="18" charset="0"/>
              </a:rPr>
              <a:t>xperimental</a:t>
            </a:r>
            <a:r>
              <a:rPr lang="en-US" dirty="0">
                <a:solidFill>
                  <a:srgbClr val="222222"/>
                </a:solidFill>
                <a:latin typeface="Times New Roman" panose="02020603050405020304" pitchFamily="18" charset="0"/>
                <a:cs typeface="Times New Roman" panose="02020603050405020304" pitchFamily="18" charset="0"/>
              </a:rPr>
              <a:t> and theoretical studies of deformations bending elements</a:t>
            </a:r>
            <a:endParaRPr lang="pl-PL" dirty="0">
              <a:solidFill>
                <a:srgbClr val="222222"/>
              </a:solidFill>
              <a:latin typeface="Times New Roman" panose="02020603050405020304" pitchFamily="18" charset="0"/>
              <a:cs typeface="Times New Roman" panose="02020603050405020304" pitchFamily="18" charset="0"/>
            </a:endParaRPr>
          </a:p>
          <a:p>
            <a:pPr marL="457200"/>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 made of high-strength concrete modified with steel fiber and longitudinal</a:t>
            </a:r>
            <a:endParaRPr lang="pl-PL" dirty="0">
              <a:solidFill>
                <a:srgbClr val="222222"/>
              </a:solidFill>
              <a:latin typeface="Times New Roman" panose="02020603050405020304" pitchFamily="18" charset="0"/>
              <a:cs typeface="Times New Roman" panose="02020603050405020304" pitchFamily="18" charset="0"/>
            </a:endParaRPr>
          </a:p>
          <a:p>
            <a:pPr marL="457200"/>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 </a:t>
            </a:r>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reinforcement</a:t>
            </a: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t</a:t>
            </a:r>
            <a:r>
              <a:rPr lang="en-US" dirty="0">
                <a:solidFill>
                  <a:srgbClr val="222222"/>
                </a:solidFill>
                <a:latin typeface="Times New Roman" panose="02020603050405020304" pitchFamily="18" charset="0"/>
                <a:cs typeface="Times New Roman" panose="02020603050405020304" pitchFamily="18" charset="0"/>
              </a:rPr>
              <a:t>he temperature effect on properties of cement composites and derived materials. Application of the electrical measurements in the testing </a:t>
            </a:r>
            <a:endParaRPr lang="pl-PL" dirty="0">
              <a:solidFill>
                <a:srgbClr val="222222"/>
              </a:solidFill>
              <a:latin typeface="Times New Roman" panose="02020603050405020304" pitchFamily="18" charset="0"/>
              <a:cs typeface="Times New Roman" panose="02020603050405020304" pitchFamily="18" charset="0"/>
            </a:endParaRPr>
          </a:p>
          <a:p>
            <a:pPr marL="457200"/>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of cement composites</a:t>
            </a:r>
          </a:p>
          <a:p>
            <a:pPr marL="742950" indent="-285750">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r</a:t>
            </a:r>
            <a:r>
              <a:rPr lang="en-US" dirty="0" err="1">
                <a:solidFill>
                  <a:srgbClr val="222222"/>
                </a:solidFill>
                <a:latin typeface="Times New Roman" panose="02020603050405020304" pitchFamily="18" charset="0"/>
                <a:cs typeface="Times New Roman" panose="02020603050405020304" pitchFamily="18" charset="0"/>
              </a:rPr>
              <a:t>heological</a:t>
            </a:r>
            <a:r>
              <a:rPr lang="en-US" dirty="0">
                <a:solidFill>
                  <a:srgbClr val="222222"/>
                </a:solidFill>
                <a:latin typeface="Times New Roman" panose="02020603050405020304" pitchFamily="18" charset="0"/>
                <a:cs typeface="Times New Roman" panose="02020603050405020304" pitchFamily="18" charset="0"/>
              </a:rPr>
              <a:t> models of lime paste and effect of lime on rheological </a:t>
            </a:r>
            <a:endParaRPr lang="pl-PL" dirty="0">
              <a:solidFill>
                <a:srgbClr val="222222"/>
              </a:solidFill>
              <a:latin typeface="Times New Roman" panose="02020603050405020304" pitchFamily="18" charset="0"/>
              <a:cs typeface="Times New Roman" panose="02020603050405020304" pitchFamily="18" charset="0"/>
            </a:endParaRPr>
          </a:p>
          <a:p>
            <a:pPr marL="457200"/>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properties of mixed cement-lime and gypsum-lime pastes</a:t>
            </a:r>
          </a:p>
          <a:p>
            <a:pPr marL="742950" indent="-285750">
              <a:spcAft>
                <a:spcPts val="0"/>
              </a:spcAft>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r</a:t>
            </a:r>
            <a:r>
              <a:rPr lang="en-US" dirty="0" err="1">
                <a:solidFill>
                  <a:srgbClr val="222222"/>
                </a:solidFill>
                <a:latin typeface="Times New Roman" panose="02020603050405020304" pitchFamily="18" charset="0"/>
                <a:cs typeface="Times New Roman" panose="02020603050405020304" pitchFamily="18" charset="0"/>
              </a:rPr>
              <a:t>esilience</a:t>
            </a:r>
            <a:r>
              <a:rPr lang="en-US" dirty="0">
                <a:solidFill>
                  <a:srgbClr val="222222"/>
                </a:solidFill>
                <a:latin typeface="Times New Roman" panose="02020603050405020304" pitchFamily="18" charset="0"/>
                <a:cs typeface="Times New Roman" panose="02020603050405020304" pitchFamily="18" charset="0"/>
              </a:rPr>
              <a:t> of the built environment to climate change</a:t>
            </a:r>
            <a:endParaRPr lang="pl-PL" dirty="0">
              <a:solidFill>
                <a:srgbClr val="222222"/>
              </a:solidFill>
              <a:latin typeface="Times New Roman" panose="02020603050405020304" pitchFamily="18" charset="0"/>
              <a:cs typeface="Times New Roman" panose="02020603050405020304" pitchFamily="18" charset="0"/>
            </a:endParaRPr>
          </a:p>
          <a:p>
            <a:pPr marL="756000" indent="-285750">
              <a:spcAft>
                <a:spcPts val="0"/>
              </a:spcAft>
              <a:buFont typeface="Wingdings" panose="05000000000000000000" pitchFamily="2" charset="2"/>
              <a:buChar char="§"/>
            </a:pPr>
            <a:r>
              <a:rPr lang="pl-PL" dirty="0">
                <a:solidFill>
                  <a:srgbClr val="222222"/>
                </a:solidFill>
                <a:latin typeface="Times New Roman" panose="02020603050405020304" pitchFamily="18" charset="0"/>
                <a:cs typeface="Times New Roman" panose="02020603050405020304" pitchFamily="18" charset="0"/>
              </a:rPr>
              <a:t>n</a:t>
            </a:r>
            <a:r>
              <a:rPr lang="en-US" dirty="0" err="1">
                <a:solidFill>
                  <a:srgbClr val="222222"/>
                </a:solidFill>
                <a:latin typeface="Times New Roman" panose="02020603050405020304" pitchFamily="18" charset="0"/>
                <a:cs typeface="Times New Roman" panose="02020603050405020304" pitchFamily="18" charset="0"/>
              </a:rPr>
              <a:t>ew</a:t>
            </a:r>
            <a:r>
              <a:rPr lang="en-US" dirty="0">
                <a:solidFill>
                  <a:srgbClr val="222222"/>
                </a:solidFill>
                <a:latin typeface="Times New Roman" panose="02020603050405020304" pitchFamily="18" charset="0"/>
                <a:cs typeface="Times New Roman" panose="02020603050405020304" pitchFamily="18" charset="0"/>
              </a:rPr>
              <a:t> methodology for determining the load capacity of hybrid</a:t>
            </a:r>
            <a:endParaRPr lang="pl-PL" dirty="0">
              <a:solidFill>
                <a:srgbClr val="222222"/>
              </a:solidFill>
              <a:latin typeface="Times New Roman" panose="02020603050405020304" pitchFamily="18" charset="0"/>
              <a:cs typeface="Times New Roman" panose="02020603050405020304" pitchFamily="18" charset="0"/>
            </a:endParaRPr>
          </a:p>
          <a:p>
            <a:pPr marL="470250">
              <a:spcAft>
                <a:spcPts val="0"/>
              </a:spcAft>
            </a:pPr>
            <a:r>
              <a:rPr lang="pl-PL" dirty="0">
                <a:solidFill>
                  <a:srgbClr val="222222"/>
                </a:solidFill>
                <a:latin typeface="Times New Roman" panose="02020603050405020304" pitchFamily="18" charset="0"/>
                <a:cs typeface="Times New Roman" panose="02020603050405020304" pitchFamily="18" charset="0"/>
              </a:rPr>
              <a:t>    </a:t>
            </a:r>
            <a:r>
              <a:rPr lang="en-US" dirty="0">
                <a:solidFill>
                  <a:srgbClr val="222222"/>
                </a:solidFill>
                <a:latin typeface="Times New Roman" panose="02020603050405020304" pitchFamily="18" charset="0"/>
                <a:cs typeface="Times New Roman" panose="02020603050405020304" pitchFamily="18" charset="0"/>
              </a:rPr>
              <a:t> riveted-bolted connections in steel bridge structures</a:t>
            </a:r>
            <a:endParaRPr lang="pl-PL" dirty="0">
              <a:solidFill>
                <a:srgbClr val="222222"/>
              </a:solidFill>
              <a:latin typeface="Times New Roman" panose="02020603050405020304" pitchFamily="18" charset="0"/>
              <a:cs typeface="Times New Roman" panose="02020603050405020304" pitchFamily="18" charset="0"/>
            </a:endParaRPr>
          </a:p>
          <a:p>
            <a:pPr marL="742950" indent="-285750">
              <a:spcAft>
                <a:spcPts val="800"/>
              </a:spcAft>
              <a:buFont typeface="Wingdings" panose="05000000000000000000" pitchFamily="2" charset="2"/>
              <a:buChar char="§"/>
            </a:pPr>
            <a:r>
              <a:rPr lang="en-US" dirty="0">
                <a:solidFill>
                  <a:srgbClr val="222222"/>
                </a:solidFill>
                <a:latin typeface="Times New Roman" panose="02020603050405020304" pitchFamily="18" charset="0"/>
                <a:cs typeface="Times New Roman" panose="02020603050405020304" pitchFamily="18" charset="0"/>
              </a:rPr>
              <a:t>Mechanics and reliability of wooden built-up girders</a:t>
            </a:r>
            <a:endParaRPr lang="en-US" b="0" i="0" dirty="0">
              <a:solidFill>
                <a:srgbClr val="222222"/>
              </a:solidFill>
              <a:effectLst/>
              <a:latin typeface="Times New Roman" panose="02020603050405020304" pitchFamily="18" charset="0"/>
              <a:cs typeface="Times New Roman" panose="02020603050405020304" pitchFamily="18" charset="0"/>
            </a:endParaRPr>
          </a:p>
        </p:txBody>
      </p:sp>
      <p:pic>
        <p:nvPicPr>
          <p:cNvPr id="13" name="Google Shape;353;p20"/>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7448542" y="3917475"/>
            <a:ext cx="1515946" cy="1100710"/>
          </a:xfrm>
          <a:prstGeom prst="rect">
            <a:avLst/>
          </a:prstGeom>
          <a:noFill/>
          <a:ln>
            <a:solidFill>
              <a:srgbClr val="495678"/>
            </a:solidFill>
          </a:ln>
          <a:effectLst>
            <a:outerShdw blurRad="50800" dist="38100" dir="2700000" algn="tl" rotWithShape="0">
              <a:prstClr val="black">
                <a:alpha val="40000"/>
              </a:prstClr>
            </a:outerShdw>
          </a:effectLst>
        </p:spPr>
      </p:pic>
      <p:pic>
        <p:nvPicPr>
          <p:cNvPr id="15" name="Obraz 1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464856" y="2634497"/>
            <a:ext cx="1499632" cy="1078687"/>
          </a:xfrm>
          <a:prstGeom prst="rect">
            <a:avLst/>
          </a:prstGeom>
          <a:ln>
            <a:solidFill>
              <a:srgbClr val="495678"/>
            </a:solidFill>
          </a:ln>
          <a:effectLst>
            <a:outerShdw blurRad="50800" dist="38100" dir="2700000" algn="tl" rotWithShape="0">
              <a:prstClr val="black">
                <a:alpha val="40000"/>
              </a:prstClr>
            </a:outerShdw>
          </a:effectLst>
        </p:spPr>
      </p:pic>
      <p:pic>
        <p:nvPicPr>
          <p:cNvPr id="16" name="Google Shape;437;p27"/>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7440388" y="5363680"/>
            <a:ext cx="1524100" cy="1078687"/>
          </a:xfrm>
          <a:prstGeom prst="rect">
            <a:avLst/>
          </a:prstGeom>
          <a:ln w="9525" cap="sq">
            <a:solidFill>
              <a:srgbClr val="495678"/>
            </a:solidFill>
            <a:prstDash val="solid"/>
            <a:miter lim="800000"/>
          </a:ln>
          <a:effectLst>
            <a:outerShdw blurRad="50800" dist="38100" dir="2700000" algn="tl" rotWithShape="0">
              <a:srgbClr val="000000">
                <a:alpha val="43000"/>
              </a:srgbClr>
            </a:outerShdw>
          </a:effectLst>
        </p:spPr>
      </p:pic>
      <p:sp>
        <p:nvSpPr>
          <p:cNvPr id="5" name="Prostokąt 4"/>
          <p:cNvSpPr/>
          <p:nvPr/>
        </p:nvSpPr>
        <p:spPr>
          <a:xfrm>
            <a:off x="179512" y="980728"/>
            <a:ext cx="6984776" cy="461665"/>
          </a:xfrm>
          <a:prstGeom prst="rect">
            <a:avLst/>
          </a:prstGeom>
        </p:spPr>
        <p:txBody>
          <a:bodyPr wrap="square">
            <a:spAutoFit/>
          </a:bodyPr>
          <a:lstStyle/>
          <a:p>
            <a:pPr lvl="0" fontAlgn="auto">
              <a:spcBef>
                <a:spcPts val="0"/>
              </a:spcBef>
              <a:spcAft>
                <a:spcPts val="0"/>
              </a:spcAft>
              <a:buClr>
                <a:srgbClr val="000000"/>
              </a:buClr>
            </a:pPr>
            <a:r>
              <a:rPr lang="pl-PL" sz="2400" b="1" kern="0" dirty="0">
                <a:solidFill>
                  <a:srgbClr val="495678"/>
                </a:solidFill>
                <a:latin typeface="Garamond" panose="02020404030301010803" pitchFamily="18" charset="0"/>
                <a:cs typeface="Arial"/>
                <a:sym typeface="Arial"/>
              </a:rPr>
              <a:t>DEPARTMENT OF CIVIL ENGINEERING</a:t>
            </a:r>
          </a:p>
        </p:txBody>
      </p:sp>
      <p:pic>
        <p:nvPicPr>
          <p:cNvPr id="17" name="Google Shape;354;p20">
            <a:extLst>
              <a:ext uri="{FF2B5EF4-FFF2-40B4-BE49-F238E27FC236}">
                <a16:creationId xmlns:a16="http://schemas.microsoft.com/office/drawing/2014/main" id="{7AC11F98-AC81-4CF1-B8B2-C3347139A5AD}"/>
              </a:ext>
            </a:extLst>
          </p:cNvPr>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7440388" y="1403140"/>
            <a:ext cx="1488869" cy="1078687"/>
          </a:xfrm>
          <a:prstGeom prst="rect">
            <a:avLst/>
          </a:prstGeom>
          <a:noFill/>
          <a:ln>
            <a:solidFill>
              <a:srgbClr val="495678"/>
            </a:solidFill>
          </a:ln>
          <a:effectLst>
            <a:outerShdw blurRad="50800" dist="38100" dir="2700000" algn="tl" rotWithShape="0">
              <a:prstClr val="black">
                <a:alpha val="40000"/>
              </a:prstClr>
            </a:outerShdw>
          </a:effectLst>
        </p:spPr>
      </p:pic>
      <p:grpSp>
        <p:nvGrpSpPr>
          <p:cNvPr id="18" name="Grupa 17">
            <a:extLst>
              <a:ext uri="{FF2B5EF4-FFF2-40B4-BE49-F238E27FC236}">
                <a16:creationId xmlns:a16="http://schemas.microsoft.com/office/drawing/2014/main" id="{23A3A9AE-D4AE-49EF-9E79-176810CFC080}"/>
              </a:ext>
            </a:extLst>
          </p:cNvPr>
          <p:cNvGrpSpPr/>
          <p:nvPr/>
        </p:nvGrpSpPr>
        <p:grpSpPr>
          <a:xfrm>
            <a:off x="0" y="195574"/>
            <a:ext cx="8986327" cy="934006"/>
            <a:chOff x="0" y="195574"/>
            <a:chExt cx="8986327" cy="934006"/>
          </a:xfrm>
        </p:grpSpPr>
        <p:sp>
          <p:nvSpPr>
            <p:cNvPr id="19" name="Prostokąt 18">
              <a:extLst>
                <a:ext uri="{FF2B5EF4-FFF2-40B4-BE49-F238E27FC236}">
                  <a16:creationId xmlns:a16="http://schemas.microsoft.com/office/drawing/2014/main" id="{02B6DCFB-F01C-4444-A3C9-C14E9B129212}"/>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0" name="Grupa 19">
              <a:extLst>
                <a:ext uri="{FF2B5EF4-FFF2-40B4-BE49-F238E27FC236}">
                  <a16:creationId xmlns:a16="http://schemas.microsoft.com/office/drawing/2014/main" id="{AE8D37E1-9BC6-4873-AFE8-4984335F208F}"/>
                </a:ext>
              </a:extLst>
            </p:cNvPr>
            <p:cNvGrpSpPr/>
            <p:nvPr/>
          </p:nvGrpSpPr>
          <p:grpSpPr>
            <a:xfrm>
              <a:off x="5045" y="230008"/>
              <a:ext cx="8981282" cy="899572"/>
              <a:chOff x="5045" y="230008"/>
              <a:chExt cx="8981282" cy="899572"/>
            </a:xfrm>
          </p:grpSpPr>
          <p:sp>
            <p:nvSpPr>
              <p:cNvPr id="21" name="Tytuł 1">
                <a:extLst>
                  <a:ext uri="{FF2B5EF4-FFF2-40B4-BE49-F238E27FC236}">
                    <a16:creationId xmlns:a16="http://schemas.microsoft.com/office/drawing/2014/main" id="{8248C318-346D-4A75-8B7E-0BB79C5787DB}"/>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2" name="Obraz 21">
                <a:extLst>
                  <a:ext uri="{FF2B5EF4-FFF2-40B4-BE49-F238E27FC236}">
                    <a16:creationId xmlns:a16="http://schemas.microsoft.com/office/drawing/2014/main" id="{EF485EE0-0DD9-46A4-BF1F-C4C9FA9A743B}"/>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7668035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2770"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2" name="Prostokąt 1"/>
          <p:cNvSpPr/>
          <p:nvPr/>
        </p:nvSpPr>
        <p:spPr>
          <a:xfrm>
            <a:off x="215516" y="977823"/>
            <a:ext cx="8209420" cy="830997"/>
          </a:xfrm>
          <a:prstGeom prst="rect">
            <a:avLst/>
          </a:prstGeom>
        </p:spPr>
        <p:txBody>
          <a:bodyPr wrap="square">
            <a:spAutoFit/>
          </a:bodyPr>
          <a:lstStyle/>
          <a:p>
            <a:r>
              <a:rPr lang="en-US" sz="2400" b="1" dirty="0">
                <a:solidFill>
                  <a:srgbClr val="495678"/>
                </a:solidFill>
                <a:latin typeface="Garamond" panose="02020404030301010803" pitchFamily="18" charset="0"/>
                <a:ea typeface="Arial"/>
                <a:cs typeface="Arial"/>
                <a:sym typeface="Arial"/>
              </a:rPr>
              <a:t>DEPARTMENT OF ENVIRONMENTAL</a:t>
            </a:r>
            <a:r>
              <a:rPr lang="pl-PL" sz="2400" b="1" dirty="0">
                <a:solidFill>
                  <a:srgbClr val="495678"/>
                </a:solidFill>
                <a:latin typeface="Garamond" panose="02020404030301010803" pitchFamily="18" charset="0"/>
                <a:ea typeface="Arial"/>
                <a:cs typeface="Arial"/>
                <a:sym typeface="Arial"/>
              </a:rPr>
              <a:t> </a:t>
            </a:r>
            <a:r>
              <a:rPr lang="en-US" sz="2400" b="1" dirty="0">
                <a:solidFill>
                  <a:srgbClr val="495678"/>
                </a:solidFill>
                <a:latin typeface="Garamond" panose="02020404030301010803" pitchFamily="18" charset="0"/>
                <a:ea typeface="Arial"/>
                <a:cs typeface="Arial"/>
                <a:sym typeface="Arial"/>
              </a:rPr>
              <a:t>PROTECTION</a:t>
            </a:r>
            <a:endParaRPr lang="pl-PL" sz="2400" b="1" dirty="0">
              <a:solidFill>
                <a:srgbClr val="495678"/>
              </a:solidFill>
              <a:latin typeface="Garamond" panose="02020404030301010803" pitchFamily="18" charset="0"/>
              <a:ea typeface="Arial"/>
              <a:cs typeface="Arial"/>
              <a:sym typeface="Arial"/>
            </a:endParaRPr>
          </a:p>
          <a:p>
            <a:r>
              <a:rPr lang="pl-PL" sz="2400" b="1" dirty="0">
                <a:solidFill>
                  <a:srgbClr val="495678"/>
                </a:solidFill>
                <a:latin typeface="Garamond" panose="02020404030301010803" pitchFamily="18" charset="0"/>
                <a:ea typeface="Arial"/>
                <a:cs typeface="Arial"/>
                <a:sym typeface="Arial"/>
              </a:rPr>
              <a:t>                        </a:t>
            </a:r>
            <a:r>
              <a:rPr lang="en-US" sz="2400" b="1" dirty="0">
                <a:solidFill>
                  <a:srgbClr val="495678"/>
                </a:solidFill>
                <a:latin typeface="Garamond" panose="02020404030301010803" pitchFamily="18" charset="0"/>
                <a:ea typeface="Arial"/>
                <a:cs typeface="Arial"/>
                <a:sym typeface="Arial"/>
              </a:rPr>
              <a:t> </a:t>
            </a:r>
            <a:r>
              <a:rPr lang="pl-PL" sz="2400" b="1" dirty="0">
                <a:solidFill>
                  <a:srgbClr val="495678"/>
                </a:solidFill>
                <a:latin typeface="Garamond" panose="02020404030301010803" pitchFamily="18" charset="0"/>
                <a:ea typeface="Arial"/>
                <a:cs typeface="Arial"/>
                <a:sym typeface="Arial"/>
              </a:rPr>
              <a:t>              </a:t>
            </a:r>
            <a:r>
              <a:rPr lang="en-US" sz="2400" b="1" dirty="0">
                <a:solidFill>
                  <a:srgbClr val="495678"/>
                </a:solidFill>
                <a:latin typeface="Garamond" panose="02020404030301010803" pitchFamily="18" charset="0"/>
                <a:ea typeface="Arial"/>
                <a:cs typeface="Arial"/>
                <a:sym typeface="Arial"/>
              </a:rPr>
              <a:t>AND DEVELOPMENT</a:t>
            </a:r>
          </a:p>
        </p:txBody>
      </p:sp>
      <p:pic>
        <p:nvPicPr>
          <p:cNvPr id="9" name="Picture 16" descr="Map&#10;&#10;Description automatically generated">
            <a:extLst>
              <a:ext uri="{FF2B5EF4-FFF2-40B4-BE49-F238E27FC236}">
                <a16:creationId xmlns:a16="http://schemas.microsoft.com/office/drawing/2014/main" id="{93E8C509-A255-4589-BC71-C5F706A860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77659" y="4901983"/>
            <a:ext cx="1324928" cy="1284903"/>
          </a:xfrm>
          <a:prstGeom prst="rect">
            <a:avLst/>
          </a:prstGeom>
          <a:ln w="9525">
            <a:solidFill>
              <a:srgbClr val="495678"/>
            </a:solidFill>
          </a:ln>
          <a:effectLst>
            <a:outerShdw blurRad="50800" dist="38100" dir="2700000" algn="tl" rotWithShape="0">
              <a:prstClr val="black">
                <a:alpha val="40000"/>
              </a:prstClr>
            </a:outerShdw>
          </a:effectLst>
        </p:spPr>
      </p:pic>
      <p:pic>
        <p:nvPicPr>
          <p:cNvPr id="83974" name="Picture 6" descr="https://lh6.googleusercontent.com/_im3AP-7MSR2uBWj1Fu41BhTvfuNWbcbZGzATYbRDJC59H9ThlN1vVF_f8dHGsexCUED-2w6zA4E6Ra3nJLyMgYfcxFkxUcFJi_gIVjSeQ9-U-ZBwABdFEYuPEurPQbN1ESKu5wtONveGGYvVNylpe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77659" y="2026729"/>
            <a:ext cx="1323975" cy="1438275"/>
          </a:xfrm>
          <a:prstGeom prst="rect">
            <a:avLst/>
          </a:prstGeom>
          <a:noFill/>
          <a:ln>
            <a:solidFill>
              <a:srgbClr val="49567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Prostokąt 3"/>
          <p:cNvSpPr/>
          <p:nvPr/>
        </p:nvSpPr>
        <p:spPr>
          <a:xfrm>
            <a:off x="234893" y="1724610"/>
            <a:ext cx="7788210" cy="5016758"/>
          </a:xfrm>
          <a:prstGeom prst="rect">
            <a:avLst/>
          </a:prstGeom>
        </p:spPr>
        <p:txBody>
          <a:bodyPr wrap="square">
            <a:spAutoFit/>
          </a:bodyPr>
          <a:lstStyle/>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Planning and management of blue-green infrastructure in adapting urban areas to climate change.</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Evaluation and analysis of the acoustic climate.</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Measurements and quantitative and qualitative assessment of surface waters.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Monitoring and analysis of environmental water resources.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Resource assessment and landscape retention planning.</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Evaluation of work safety in the area of environmental infrastructure.</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Work ergonomics in industry.</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Occupational risk assessment for services removing the effects of fires in illegal waste storage sites.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Climate and </a:t>
            </a:r>
            <a:r>
              <a:rPr lang="en-US" sz="1600" dirty="0" err="1">
                <a:solidFill>
                  <a:schemeClr val="tx1">
                    <a:lumMod val="50000"/>
                  </a:schemeClr>
                </a:solidFill>
                <a:latin typeface="Times New Roman" panose="02020603050405020304" pitchFamily="18" charset="0"/>
                <a:cs typeface="Times New Roman" panose="02020603050405020304" pitchFamily="18" charset="0"/>
              </a:rPr>
              <a:t>bioclimate</a:t>
            </a:r>
            <a:r>
              <a:rPr lang="en-US" sz="1600" dirty="0">
                <a:solidFill>
                  <a:schemeClr val="tx1">
                    <a:lumMod val="50000"/>
                  </a:schemeClr>
                </a:solidFill>
                <a:latin typeface="Times New Roman" panose="02020603050405020304" pitchFamily="18" charset="0"/>
                <a:cs typeface="Times New Roman" panose="02020603050405020304" pitchFamily="18" charset="0"/>
              </a:rPr>
              <a:t> analysis using linear and non-linear statistical methods.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Numerical modeling of the flow of surface and ground waters, taking into account pollutants of agricultural origin.</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Research on leachate treatment from municipal waste landfills.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Analyzes of physicochemical properties and toxicity of landfill leachate.</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Research on the bioaccumulation and translocation of selected pollutants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r>
              <a:rPr lang="en-US" sz="1600" dirty="0">
                <a:solidFill>
                  <a:schemeClr val="tx1">
                    <a:lumMod val="50000"/>
                  </a:schemeClr>
                </a:solidFill>
                <a:latin typeface="Times New Roman" panose="02020603050405020304" pitchFamily="18" charset="0"/>
                <a:cs typeface="Times New Roman" panose="02020603050405020304" pitchFamily="18" charset="0"/>
              </a:rPr>
              <a:t> </a:t>
            </a:r>
            <a:r>
              <a:rPr lang="pl-PL" sz="1600" dirty="0">
                <a:solidFill>
                  <a:schemeClr val="tx1">
                    <a:lumMod val="50000"/>
                  </a:schemeClr>
                </a:solidFill>
                <a:latin typeface="Times New Roman" panose="02020603050405020304" pitchFamily="18" charset="0"/>
                <a:cs typeface="Times New Roman" panose="02020603050405020304" pitchFamily="18" charset="0"/>
              </a:rPr>
              <a:t>    </a:t>
            </a:r>
            <a:r>
              <a:rPr lang="en-US" sz="1600" dirty="0">
                <a:solidFill>
                  <a:schemeClr val="tx1">
                    <a:lumMod val="50000"/>
                  </a:schemeClr>
                </a:solidFill>
                <a:latin typeface="Times New Roman" panose="02020603050405020304" pitchFamily="18" charset="0"/>
                <a:cs typeface="Times New Roman" panose="02020603050405020304" pitchFamily="18" charset="0"/>
              </a:rPr>
              <a:t>from leachates and on various types of fillings.</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Remote sensing of the environment in terms of the effects of climate change.</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solidFill>
                  <a:schemeClr val="tx1">
                    <a:lumMod val="50000"/>
                  </a:schemeClr>
                </a:solidFill>
                <a:latin typeface="Times New Roman" panose="02020603050405020304" pitchFamily="18" charset="0"/>
                <a:cs typeface="Times New Roman" panose="02020603050405020304" pitchFamily="18" charset="0"/>
              </a:rPr>
              <a:t>Remote sensing and photogrammetry in the aspect of rainwater management and urban greenery.</a:t>
            </a:r>
            <a:endParaRPr lang="pl-PL" sz="1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3" name="Picture 2" descr="C:\Users\Madzia\Desktop\I+Ü_-_materia+éy\2011 piaskownia pierwoszow 499.jpg">
            <a:extLst>
              <a:ext uri="{FF2B5EF4-FFF2-40B4-BE49-F238E27FC236}">
                <a16:creationId xmlns:a16="http://schemas.microsoft.com/office/drawing/2014/main" id="{674C2330-CDAC-407F-B807-1E0641C1626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82560" y="3582464"/>
            <a:ext cx="1319074" cy="1176518"/>
          </a:xfrm>
          <a:prstGeom prst="rect">
            <a:avLst/>
          </a:prstGeom>
          <a:noFill/>
          <a:ln>
            <a:solidFill>
              <a:srgbClr val="495678"/>
            </a:solidFill>
          </a:ln>
          <a:effectLst>
            <a:outerShdw blurRad="50800" dist="38100" dir="2700000" algn="tl" rotWithShape="0">
              <a:prstClr val="black">
                <a:alpha val="40000"/>
              </a:prstClr>
            </a:outerShdw>
          </a:effectLst>
        </p:spPr>
      </p:pic>
      <p:grpSp>
        <p:nvGrpSpPr>
          <p:cNvPr id="16" name="Grupa 15">
            <a:extLst>
              <a:ext uri="{FF2B5EF4-FFF2-40B4-BE49-F238E27FC236}">
                <a16:creationId xmlns:a16="http://schemas.microsoft.com/office/drawing/2014/main" id="{D0C7B781-7C9C-41D2-924F-C663A22BCE36}"/>
              </a:ext>
            </a:extLst>
          </p:cNvPr>
          <p:cNvGrpSpPr/>
          <p:nvPr/>
        </p:nvGrpSpPr>
        <p:grpSpPr>
          <a:xfrm>
            <a:off x="0" y="195574"/>
            <a:ext cx="8986327" cy="934006"/>
            <a:chOff x="0" y="195574"/>
            <a:chExt cx="8986327" cy="934006"/>
          </a:xfrm>
        </p:grpSpPr>
        <p:sp>
          <p:nvSpPr>
            <p:cNvPr id="17" name="Prostokąt 16">
              <a:extLst>
                <a:ext uri="{FF2B5EF4-FFF2-40B4-BE49-F238E27FC236}">
                  <a16:creationId xmlns:a16="http://schemas.microsoft.com/office/drawing/2014/main" id="{8C822D00-3B47-4B40-BFC6-F8A0141C2D5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8" name="Grupa 17">
              <a:extLst>
                <a:ext uri="{FF2B5EF4-FFF2-40B4-BE49-F238E27FC236}">
                  <a16:creationId xmlns:a16="http://schemas.microsoft.com/office/drawing/2014/main" id="{B0FB2A50-27AB-4FC5-8B1A-0973E5A7997B}"/>
                </a:ext>
              </a:extLst>
            </p:cNvPr>
            <p:cNvGrpSpPr/>
            <p:nvPr/>
          </p:nvGrpSpPr>
          <p:grpSpPr>
            <a:xfrm>
              <a:off x="5045" y="230008"/>
              <a:ext cx="8981282" cy="899572"/>
              <a:chOff x="5045" y="230008"/>
              <a:chExt cx="8981282" cy="899572"/>
            </a:xfrm>
          </p:grpSpPr>
          <p:sp>
            <p:nvSpPr>
              <p:cNvPr id="19" name="Tytuł 1">
                <a:extLst>
                  <a:ext uri="{FF2B5EF4-FFF2-40B4-BE49-F238E27FC236}">
                    <a16:creationId xmlns:a16="http://schemas.microsoft.com/office/drawing/2014/main" id="{C333CD72-28D2-4D55-AF1D-A634874C49A4}"/>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0" name="Obraz 19">
                <a:extLst>
                  <a:ext uri="{FF2B5EF4-FFF2-40B4-BE49-F238E27FC236}">
                    <a16:creationId xmlns:a16="http://schemas.microsoft.com/office/drawing/2014/main" id="{C086FB39-A234-423F-9C09-390A2DC4E180}"/>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9399329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pic>
        <p:nvPicPr>
          <p:cNvPr id="12" name="Picture 7" descr="C:\Users\Madzia\Desktop\Promocja_wydzia+éu_cz.2\12.JPG">
            <a:extLst>
              <a:ext uri="{FF2B5EF4-FFF2-40B4-BE49-F238E27FC236}">
                <a16:creationId xmlns:a16="http://schemas.microsoft.com/office/drawing/2014/main" id="{51CED6C5-1D60-4D07-8047-2CA5430185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85" y="2034932"/>
            <a:ext cx="3005501" cy="2003667"/>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pole tekstowe 12">
            <a:extLst>
              <a:ext uri="{FF2B5EF4-FFF2-40B4-BE49-F238E27FC236}">
                <a16:creationId xmlns:a16="http://schemas.microsoft.com/office/drawing/2014/main" id="{BA3ECE70-76EF-4EE5-958D-AD3776E02269}"/>
              </a:ext>
            </a:extLst>
          </p:cNvPr>
          <p:cNvSpPr txBox="1"/>
          <p:nvPr/>
        </p:nvSpPr>
        <p:spPr>
          <a:xfrm>
            <a:off x="4068911" y="4581128"/>
            <a:ext cx="4572000" cy="1323439"/>
          </a:xfrm>
          <a:prstGeom prst="rect">
            <a:avLst/>
          </a:prstGeom>
          <a:noFill/>
        </p:spPr>
        <p:txBody>
          <a:bodyPr wrap="square">
            <a:spAutoFit/>
          </a:bodyPr>
          <a:lstStyle/>
          <a:p>
            <a:pPr algn="r"/>
            <a:r>
              <a:rPr lang="pl-PL" sz="4000" b="1" dirty="0">
                <a:solidFill>
                  <a:srgbClr val="495678"/>
                </a:solidFill>
                <a:latin typeface="Garamond" panose="02020404030301010803" pitchFamily="18" charset="0"/>
              </a:rPr>
              <a:t>EDUCATIONAL SYSTEM</a:t>
            </a:r>
          </a:p>
        </p:txBody>
      </p:sp>
      <p:grpSp>
        <p:nvGrpSpPr>
          <p:cNvPr id="11" name="Grupa 10">
            <a:extLst>
              <a:ext uri="{FF2B5EF4-FFF2-40B4-BE49-F238E27FC236}">
                <a16:creationId xmlns:a16="http://schemas.microsoft.com/office/drawing/2014/main" id="{756F88B3-F2DA-4F52-985E-F8037B1126E4}"/>
              </a:ext>
            </a:extLst>
          </p:cNvPr>
          <p:cNvGrpSpPr/>
          <p:nvPr/>
        </p:nvGrpSpPr>
        <p:grpSpPr>
          <a:xfrm>
            <a:off x="0" y="195574"/>
            <a:ext cx="8986327" cy="934006"/>
            <a:chOff x="0" y="195574"/>
            <a:chExt cx="8986327" cy="934006"/>
          </a:xfrm>
        </p:grpSpPr>
        <p:sp>
          <p:nvSpPr>
            <p:cNvPr id="14" name="Prostokąt 13">
              <a:extLst>
                <a:ext uri="{FF2B5EF4-FFF2-40B4-BE49-F238E27FC236}">
                  <a16:creationId xmlns:a16="http://schemas.microsoft.com/office/drawing/2014/main" id="{87A0983E-8AF4-44C1-8B60-03F727C5ECE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5" name="Grupa 14">
              <a:extLst>
                <a:ext uri="{FF2B5EF4-FFF2-40B4-BE49-F238E27FC236}">
                  <a16:creationId xmlns:a16="http://schemas.microsoft.com/office/drawing/2014/main" id="{1AB44643-2547-421B-BD40-7BA377FB1D88}"/>
                </a:ext>
              </a:extLst>
            </p:cNvPr>
            <p:cNvGrpSpPr/>
            <p:nvPr/>
          </p:nvGrpSpPr>
          <p:grpSpPr>
            <a:xfrm>
              <a:off x="5045" y="230008"/>
              <a:ext cx="8981282" cy="899572"/>
              <a:chOff x="5045" y="230008"/>
              <a:chExt cx="8981282" cy="899572"/>
            </a:xfrm>
          </p:grpSpPr>
          <p:sp>
            <p:nvSpPr>
              <p:cNvPr id="16" name="Tytuł 1">
                <a:extLst>
                  <a:ext uri="{FF2B5EF4-FFF2-40B4-BE49-F238E27FC236}">
                    <a16:creationId xmlns:a16="http://schemas.microsoft.com/office/drawing/2014/main" id="{5BAEF9FD-0182-4F83-93C6-6F85532826FC}"/>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7" name="Obraz 16">
                <a:extLst>
                  <a:ext uri="{FF2B5EF4-FFF2-40B4-BE49-F238E27FC236}">
                    <a16:creationId xmlns:a16="http://schemas.microsoft.com/office/drawing/2014/main" id="{43EE9B95-EC80-460F-B88E-EA333476C36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6476308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3" name="Prostokąt 2"/>
          <p:cNvSpPr/>
          <p:nvPr/>
        </p:nvSpPr>
        <p:spPr>
          <a:xfrm>
            <a:off x="341530" y="1401412"/>
            <a:ext cx="7776864" cy="1056700"/>
          </a:xfrm>
          <a:prstGeom prst="rect">
            <a:avLst/>
          </a:prstGeom>
        </p:spPr>
        <p:txBody>
          <a:bodyPr wrap="square">
            <a:spAutoFit/>
          </a:bodyPr>
          <a:lstStyle/>
          <a:p>
            <a:pPr eaLnBrk="1" hangingPunct="1">
              <a:spcBef>
                <a:spcPts val="400"/>
              </a:spcBef>
              <a:spcAft>
                <a:spcPts val="400"/>
              </a:spcAft>
              <a:buFontTx/>
              <a:buNone/>
            </a:pPr>
            <a:r>
              <a:rPr lang="pl-PL" altLang="pl-PL" sz="2800" b="1" dirty="0">
                <a:solidFill>
                  <a:srgbClr val="495678"/>
                </a:solidFill>
                <a:latin typeface="Times New Roman" panose="02020603050405020304" pitchFamily="18" charset="0"/>
              </a:rPr>
              <a:t>WE  EDUCATE  STUDENTS </a:t>
            </a:r>
          </a:p>
          <a:p>
            <a:pPr eaLnBrk="1" hangingPunct="1">
              <a:spcBef>
                <a:spcPts val="400"/>
              </a:spcBef>
              <a:spcAft>
                <a:spcPts val="400"/>
              </a:spcAft>
              <a:buFontTx/>
              <a:buNone/>
            </a:pPr>
            <a:r>
              <a:rPr lang="pl-PL" altLang="pl-PL" sz="2800" b="1" dirty="0">
                <a:solidFill>
                  <a:srgbClr val="495678"/>
                </a:solidFill>
                <a:latin typeface="Times New Roman" panose="02020603050405020304" pitchFamily="18" charset="0"/>
              </a:rPr>
              <a:t>                                in 7  FIELDS  OF  STUDY:</a:t>
            </a:r>
          </a:p>
        </p:txBody>
      </p:sp>
      <p:sp>
        <p:nvSpPr>
          <p:cNvPr id="11" name="Text Box 11"/>
          <p:cNvSpPr txBox="1">
            <a:spLocks noChangeArrowheads="1"/>
          </p:cNvSpPr>
          <p:nvPr/>
        </p:nvSpPr>
        <p:spPr bwMode="auto">
          <a:xfrm>
            <a:off x="3049693" y="2666814"/>
            <a:ext cx="5158711" cy="3924151"/>
          </a:xfrm>
          <a:prstGeom prst="rect">
            <a:avLst/>
          </a:prstGeom>
          <a:noFill/>
          <a:ln w="9525">
            <a:noFill/>
            <a:miter lim="800000"/>
            <a:headEnd/>
            <a:tailEnd/>
          </a:ln>
        </p:spPr>
        <p:txBody>
          <a:bodyPr wrap="square">
            <a:spAutoFit/>
          </a:bodyPr>
          <a:lstStyle/>
          <a:p>
            <a:pPr eaLnBrk="1" hangingPunct="1">
              <a:spcBef>
                <a:spcPct val="50000"/>
              </a:spcBef>
              <a:defRPr/>
            </a:pPr>
            <a:endParaRPr lang="pl-PL" sz="900" b="1" dirty="0">
              <a:solidFill>
                <a:schemeClr val="accent3">
                  <a:lumMod val="50000"/>
                </a:schemeClr>
              </a:solidFill>
              <a:cs typeface="Arial" charset="0"/>
            </a:endParaRPr>
          </a:p>
          <a:p>
            <a:pPr eaLnBrk="1" hangingPunct="1">
              <a:spcBef>
                <a:spcPct val="50000"/>
              </a:spcBef>
              <a:buFontTx/>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Environmental Engineering</a:t>
            </a:r>
          </a:p>
          <a:p>
            <a:pPr eaLnBrk="1" hangingPunct="1">
              <a:spcBef>
                <a:spcPct val="50000"/>
              </a:spcBef>
              <a:buFont typeface="Arial" charset="0"/>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Geodesy and Cartography</a:t>
            </a:r>
          </a:p>
          <a:p>
            <a:pPr eaLnBrk="1" hangingPunct="1">
              <a:spcBef>
                <a:spcPct val="50000"/>
              </a:spcBef>
              <a:buFont typeface="Arial" charset="0"/>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Civil Engineering</a:t>
            </a:r>
          </a:p>
          <a:p>
            <a:pPr eaLnBrk="1" hangingPunct="1">
              <a:spcBef>
                <a:spcPct val="50000"/>
              </a:spcBef>
              <a:buFont typeface="Arial" charset="0"/>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err="1">
                <a:solidFill>
                  <a:schemeClr val="tx1">
                    <a:lumMod val="50000"/>
                  </a:schemeClr>
                </a:solidFill>
                <a:latin typeface="Times New Roman" panose="02020603050405020304" pitchFamily="18" charset="0"/>
                <a:cs typeface="Times New Roman" panose="02020603050405020304" pitchFamily="18" charset="0"/>
              </a:rPr>
              <a:t>Safety</a:t>
            </a:r>
            <a:r>
              <a:rPr lang="pl-PL" sz="2000" dirty="0">
                <a:solidFill>
                  <a:schemeClr val="tx1">
                    <a:lumMod val="50000"/>
                  </a:schemeClr>
                </a:solidFill>
                <a:latin typeface="Times New Roman" panose="02020603050405020304" pitchFamily="18" charset="0"/>
                <a:cs typeface="Times New Roman" panose="02020603050405020304" pitchFamily="18" charset="0"/>
              </a:rPr>
              <a:t> Engineering</a:t>
            </a:r>
          </a:p>
          <a:p>
            <a:pPr eaLnBrk="1" hangingPunct="1">
              <a:spcBef>
                <a:spcPct val="50000"/>
              </a:spcBef>
              <a:buFont typeface="Arial" charset="0"/>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W</a:t>
            </a:r>
            <a:r>
              <a:rPr lang="en-US" sz="2000" dirty="0" err="1">
                <a:solidFill>
                  <a:schemeClr val="tx1">
                    <a:lumMod val="50000"/>
                  </a:schemeClr>
                </a:solidFill>
                <a:latin typeface="Times New Roman" panose="02020603050405020304" pitchFamily="18" charset="0"/>
                <a:cs typeface="Times New Roman" panose="02020603050405020304" pitchFamily="18" charset="0"/>
              </a:rPr>
              <a:t>ater</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a:solidFill>
                  <a:schemeClr val="tx1">
                    <a:lumMod val="50000"/>
                  </a:schemeClr>
                </a:solidFill>
                <a:latin typeface="Times New Roman" panose="02020603050405020304" pitchFamily="18" charset="0"/>
                <a:cs typeface="Times New Roman" panose="02020603050405020304" pitchFamily="18" charset="0"/>
              </a:rPr>
              <a:t>E</a:t>
            </a:r>
            <a:r>
              <a:rPr lang="en-US" sz="2000" dirty="0" err="1">
                <a:solidFill>
                  <a:schemeClr val="tx1">
                    <a:lumMod val="50000"/>
                  </a:schemeClr>
                </a:solidFill>
                <a:latin typeface="Times New Roman" panose="02020603050405020304" pitchFamily="18" charset="0"/>
                <a:cs typeface="Times New Roman" panose="02020603050405020304" pitchFamily="18" charset="0"/>
              </a:rPr>
              <a:t>ngineering</a:t>
            </a:r>
            <a:r>
              <a:rPr lang="en-US" sz="2000" dirty="0">
                <a:solidFill>
                  <a:schemeClr val="tx1">
                    <a:lumMod val="50000"/>
                  </a:schemeClr>
                </a:solidFill>
                <a:latin typeface="Times New Roman" panose="02020603050405020304" pitchFamily="18" charset="0"/>
                <a:cs typeface="Times New Roman" panose="02020603050405020304" pitchFamily="18" charset="0"/>
              </a:rPr>
              <a:t> and</a:t>
            </a:r>
            <a:r>
              <a:rPr lang="pl-PL" sz="2000" dirty="0">
                <a:solidFill>
                  <a:schemeClr val="tx1">
                    <a:lumMod val="50000"/>
                  </a:schemeClr>
                </a:solidFill>
                <a:latin typeface="Times New Roman" panose="02020603050405020304" pitchFamily="18" charset="0"/>
                <a:cs typeface="Times New Roman" panose="02020603050405020304" pitchFamily="18" charset="0"/>
              </a:rPr>
              <a:t> M</a:t>
            </a:r>
            <a:r>
              <a:rPr lang="en-US" sz="2000" dirty="0" err="1">
                <a:solidFill>
                  <a:schemeClr val="tx1">
                    <a:lumMod val="50000"/>
                  </a:schemeClr>
                </a:solidFill>
                <a:latin typeface="Times New Roman" panose="02020603050405020304" pitchFamily="18" charset="0"/>
                <a:cs typeface="Times New Roman" panose="02020603050405020304" pitchFamily="18" charset="0"/>
              </a:rPr>
              <a:t>anagement</a:t>
            </a:r>
            <a:endParaRPr lang="pl-PL" sz="2000" dirty="0">
              <a:solidFill>
                <a:schemeClr val="tx1">
                  <a:lumMod val="50000"/>
                </a:schemeClr>
              </a:solidFill>
              <a:latin typeface="Times New Roman" panose="02020603050405020304" pitchFamily="18" charset="0"/>
              <a:cs typeface="Times New Roman" panose="02020603050405020304" pitchFamily="18" charset="0"/>
            </a:endParaRPr>
          </a:p>
          <a:p>
            <a:pPr eaLnBrk="1" hangingPunct="1">
              <a:spcBef>
                <a:spcPct val="50000"/>
              </a:spcBef>
              <a:buFont typeface="Arial" charset="0"/>
              <a:buChar char="•"/>
              <a:defRPr/>
            </a:pP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err="1">
                <a:solidFill>
                  <a:schemeClr val="tx1">
                    <a:lumMod val="50000"/>
                  </a:schemeClr>
                </a:solidFill>
                <a:latin typeface="Times New Roman" panose="02020603050405020304" pitchFamily="18" charset="0"/>
                <a:cs typeface="Times New Roman" panose="02020603050405020304" pitchFamily="18" charset="0"/>
              </a:rPr>
              <a:t>Bioeconomy</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err="1">
                <a:solidFill>
                  <a:schemeClr val="tx1">
                    <a:lumMod val="50000"/>
                  </a:schemeClr>
                </a:solidFill>
                <a:latin typeface="Times New Roman" panose="02020603050405020304" pitchFamily="18" charset="0"/>
                <a:cs typeface="Times New Roman" panose="02020603050405020304" pitchFamily="18" charset="0"/>
              </a:rPr>
              <a:t>only</a:t>
            </a:r>
            <a:r>
              <a:rPr lang="pl-PL" sz="2000" dirty="0">
                <a:solidFill>
                  <a:schemeClr val="tx1">
                    <a:lumMod val="50000"/>
                  </a:schemeClr>
                </a:solidFill>
                <a:latin typeface="Times New Roman" panose="02020603050405020304" pitchFamily="18" charset="0"/>
                <a:cs typeface="Times New Roman" panose="02020603050405020304" pitchFamily="18" charset="0"/>
              </a:rPr>
              <a:t> in English</a:t>
            </a:r>
            <a:r>
              <a:rPr lang="en-US"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a:solidFill>
                  <a:schemeClr val="tx1">
                    <a:lumMod val="50000"/>
                  </a:schemeClr>
                </a:solidFill>
                <a:latin typeface="Times New Roman" panose="02020603050405020304" pitchFamily="18" charset="0"/>
                <a:cs typeface="Times New Roman" panose="02020603050405020304" pitchFamily="18" charset="0"/>
              </a:rPr>
              <a:t>)</a:t>
            </a:r>
          </a:p>
          <a:p>
            <a:pPr eaLnBrk="1" hangingPunct="1">
              <a:spcBef>
                <a:spcPct val="50000"/>
              </a:spcBef>
              <a:buFont typeface="Arial" charset="0"/>
              <a:buChar char="•"/>
              <a:defRPr/>
            </a:pPr>
            <a:r>
              <a:rPr lang="pl-PL"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err="1">
                <a:solidFill>
                  <a:schemeClr val="tx1">
                    <a:lumMod val="50000"/>
                  </a:schemeClr>
                </a:solidFill>
                <a:latin typeface="Times New Roman" panose="02020603050405020304" pitchFamily="18" charset="0"/>
                <a:cs typeface="Times New Roman" panose="02020603050405020304" pitchFamily="18" charset="0"/>
              </a:rPr>
              <a:t>Adaptations</a:t>
            </a:r>
            <a:r>
              <a:rPr lang="pl-PL" sz="2000" dirty="0">
                <a:solidFill>
                  <a:schemeClr val="tx1">
                    <a:lumMod val="50000"/>
                  </a:schemeClr>
                </a:solidFill>
                <a:latin typeface="Times New Roman" panose="02020603050405020304" pitchFamily="18" charset="0"/>
                <a:cs typeface="Times New Roman" panose="02020603050405020304" pitchFamily="18" charset="0"/>
              </a:rPr>
              <a:t> to </a:t>
            </a:r>
            <a:r>
              <a:rPr lang="pl-PL" sz="2000" dirty="0" err="1">
                <a:solidFill>
                  <a:schemeClr val="tx1">
                    <a:lumMod val="50000"/>
                  </a:schemeClr>
                </a:solidFill>
                <a:latin typeface="Times New Roman" panose="02020603050405020304" pitchFamily="18" charset="0"/>
                <a:cs typeface="Times New Roman" panose="02020603050405020304" pitchFamily="18" charset="0"/>
              </a:rPr>
              <a:t>Microclimate</a:t>
            </a:r>
            <a:r>
              <a:rPr lang="pl-PL" sz="2000" dirty="0">
                <a:solidFill>
                  <a:schemeClr val="tx1">
                    <a:lumMod val="50000"/>
                  </a:schemeClr>
                </a:solidFill>
                <a:latin typeface="Times New Roman" panose="02020603050405020304" pitchFamily="18" charset="0"/>
                <a:cs typeface="Times New Roman" panose="02020603050405020304" pitchFamily="18" charset="0"/>
              </a:rPr>
              <a:t> </a:t>
            </a:r>
            <a:r>
              <a:rPr lang="pl-PL" sz="2000" dirty="0" err="1">
                <a:solidFill>
                  <a:schemeClr val="tx1">
                    <a:lumMod val="50000"/>
                  </a:schemeClr>
                </a:solidFill>
                <a:latin typeface="Times New Roman" panose="02020603050405020304" pitchFamily="18" charset="0"/>
                <a:cs typeface="Times New Roman" panose="02020603050405020304" pitchFamily="18" charset="0"/>
              </a:rPr>
              <a:t>Changes</a:t>
            </a:r>
            <a:r>
              <a:rPr lang="en-US" sz="2000" dirty="0">
                <a:solidFill>
                  <a:srgbClr val="495678"/>
                </a:solidFill>
                <a:latin typeface="Garamond" panose="02020404030301010803" pitchFamily="18" charset="0"/>
                <a:cs typeface="Arial" charset="0"/>
              </a:rPr>
              <a:t>	</a:t>
            </a:r>
          </a:p>
          <a:p>
            <a:pPr eaLnBrk="1" hangingPunct="1">
              <a:spcBef>
                <a:spcPct val="50000"/>
              </a:spcBef>
              <a:buFont typeface="Arial" charset="0"/>
              <a:buChar char="•"/>
              <a:defRPr/>
            </a:pPr>
            <a:endParaRPr lang="pl-PL" sz="2000" dirty="0">
              <a:solidFill>
                <a:srgbClr val="495678"/>
              </a:solidFill>
              <a:latin typeface="Garamond" panose="02020404030301010803" pitchFamily="18" charset="0"/>
              <a:cs typeface="Arial" charset="0"/>
            </a:endParaRPr>
          </a:p>
        </p:txBody>
      </p:sp>
      <p:sp>
        <p:nvSpPr>
          <p:cNvPr id="14" name="Text Box 11"/>
          <p:cNvSpPr txBox="1">
            <a:spLocks noChangeArrowheads="1"/>
          </p:cNvSpPr>
          <p:nvPr/>
        </p:nvSpPr>
        <p:spPr bwMode="auto">
          <a:xfrm>
            <a:off x="7325403" y="2655945"/>
            <a:ext cx="1489075" cy="3462486"/>
          </a:xfrm>
          <a:prstGeom prst="rect">
            <a:avLst/>
          </a:prstGeom>
          <a:noFill/>
          <a:ln w="9525">
            <a:noFill/>
            <a:miter lim="800000"/>
            <a:headEnd/>
            <a:tailEnd/>
          </a:ln>
        </p:spPr>
        <p:txBody>
          <a:bodyPr>
            <a:spAutoFit/>
          </a:bodyPr>
          <a:lstStyle/>
          <a:p>
            <a:pPr eaLnBrk="1" hangingPunct="1">
              <a:spcBef>
                <a:spcPct val="50000"/>
              </a:spcBef>
              <a:defRPr/>
            </a:pPr>
            <a:endParaRPr lang="pl-PL" sz="900" b="1" dirty="0">
              <a:solidFill>
                <a:schemeClr val="accent3">
                  <a:lumMod val="50000"/>
                </a:schemeClr>
              </a:solidFill>
              <a:cs typeface="Arial" charset="0"/>
            </a:endParaRP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1951</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1962  </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1972</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2009</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en-US" sz="2000" dirty="0">
                <a:solidFill>
                  <a:schemeClr val="tx1">
                    <a:lumMod val="50000"/>
                  </a:schemeClr>
                </a:solidFill>
                <a:latin typeface="Times New Roman" panose="02020603050405020304" pitchFamily="18" charset="0"/>
                <a:cs typeface="Times New Roman" panose="02020603050405020304" pitchFamily="18" charset="0"/>
              </a:rPr>
              <a:t> 2011</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2022</a:t>
            </a:r>
          </a:p>
          <a:p>
            <a:pPr eaLnBrk="1" hangingPunct="1">
              <a:spcBef>
                <a:spcPct val="50000"/>
              </a:spcBef>
              <a:defRPr/>
            </a:pPr>
            <a:r>
              <a:rPr lang="pl-PL" sz="2000" dirty="0" err="1">
                <a:solidFill>
                  <a:schemeClr val="tx1">
                    <a:lumMod val="50000"/>
                  </a:schemeClr>
                </a:solidFill>
                <a:latin typeface="Times New Roman" panose="02020603050405020304" pitchFamily="18" charset="0"/>
                <a:cs typeface="Times New Roman" panose="02020603050405020304" pitchFamily="18" charset="0"/>
              </a:rPr>
              <a:t>since</a:t>
            </a:r>
            <a:r>
              <a:rPr lang="pl-PL" sz="2000" dirty="0">
                <a:solidFill>
                  <a:schemeClr val="tx1">
                    <a:lumMod val="50000"/>
                  </a:schemeClr>
                </a:solidFill>
                <a:latin typeface="Times New Roman" panose="02020603050405020304" pitchFamily="18" charset="0"/>
                <a:cs typeface="Times New Roman" panose="02020603050405020304" pitchFamily="18" charset="0"/>
              </a:rPr>
              <a:t> 2024</a:t>
            </a:r>
          </a:p>
        </p:txBody>
      </p:sp>
      <p:pic>
        <p:nvPicPr>
          <p:cNvPr id="15" name="Obraz 14" descr="dyplomy.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67544" y="2744924"/>
            <a:ext cx="2390177" cy="3260929"/>
          </a:xfrm>
          <a:prstGeom prst="rect">
            <a:avLst/>
          </a:prstGeom>
          <a:ln w="9525" cap="sq">
            <a:solidFill>
              <a:srgbClr val="000000"/>
            </a:solidFill>
            <a:prstDash val="solid"/>
            <a:miter lim="800000"/>
          </a:ln>
          <a:effectLst>
            <a:outerShdw blurRad="50800" dist="38100" dir="2700000" algn="tl" rotWithShape="0">
              <a:prstClr val="black">
                <a:alpha val="40000"/>
              </a:prstClr>
            </a:outerShdw>
          </a:effectLst>
        </p:spPr>
      </p:pic>
      <p:grpSp>
        <p:nvGrpSpPr>
          <p:cNvPr id="13" name="Grupa 12">
            <a:extLst>
              <a:ext uri="{FF2B5EF4-FFF2-40B4-BE49-F238E27FC236}">
                <a16:creationId xmlns:a16="http://schemas.microsoft.com/office/drawing/2014/main" id="{FA2D56F9-FEA6-4B47-893D-D2FB740F29B3}"/>
              </a:ext>
            </a:extLst>
          </p:cNvPr>
          <p:cNvGrpSpPr/>
          <p:nvPr/>
        </p:nvGrpSpPr>
        <p:grpSpPr>
          <a:xfrm>
            <a:off x="0" y="195574"/>
            <a:ext cx="8986327" cy="934006"/>
            <a:chOff x="0" y="195574"/>
            <a:chExt cx="8986327" cy="934006"/>
          </a:xfrm>
        </p:grpSpPr>
        <p:sp>
          <p:nvSpPr>
            <p:cNvPr id="16" name="Prostokąt 15">
              <a:extLst>
                <a:ext uri="{FF2B5EF4-FFF2-40B4-BE49-F238E27FC236}">
                  <a16:creationId xmlns:a16="http://schemas.microsoft.com/office/drawing/2014/main" id="{1FA342FA-2BB9-48F3-A9E0-A2A0612C7402}"/>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7" name="Grupa 16">
              <a:extLst>
                <a:ext uri="{FF2B5EF4-FFF2-40B4-BE49-F238E27FC236}">
                  <a16:creationId xmlns:a16="http://schemas.microsoft.com/office/drawing/2014/main" id="{FD083112-6EF9-4FB5-B281-40A0D8648F1F}"/>
                </a:ext>
              </a:extLst>
            </p:cNvPr>
            <p:cNvGrpSpPr/>
            <p:nvPr/>
          </p:nvGrpSpPr>
          <p:grpSpPr>
            <a:xfrm>
              <a:off x="5045" y="230008"/>
              <a:ext cx="8981282" cy="899572"/>
              <a:chOff x="5045" y="230008"/>
              <a:chExt cx="8981282" cy="899572"/>
            </a:xfrm>
          </p:grpSpPr>
          <p:sp>
            <p:nvSpPr>
              <p:cNvPr id="18" name="Tytuł 1">
                <a:extLst>
                  <a:ext uri="{FF2B5EF4-FFF2-40B4-BE49-F238E27FC236}">
                    <a16:creationId xmlns:a16="http://schemas.microsoft.com/office/drawing/2014/main" id="{16F54781-3CB4-4763-88DF-38DB31B44ABE}"/>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9" name="Obraz 18">
                <a:extLst>
                  <a:ext uri="{FF2B5EF4-FFF2-40B4-BE49-F238E27FC236}">
                    <a16:creationId xmlns:a16="http://schemas.microsoft.com/office/drawing/2014/main" id="{40ED8EAF-78ED-476F-9871-77D3D02565C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9995833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602"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3" name="Prostokąt 2"/>
          <p:cNvSpPr/>
          <p:nvPr/>
        </p:nvSpPr>
        <p:spPr>
          <a:xfrm>
            <a:off x="1799692" y="1565851"/>
            <a:ext cx="6372708" cy="1031051"/>
          </a:xfrm>
          <a:prstGeom prst="rect">
            <a:avLst/>
          </a:prstGeom>
        </p:spPr>
        <p:txBody>
          <a:bodyPr wrap="square">
            <a:spAutoFit/>
          </a:bodyPr>
          <a:lstStyle/>
          <a:p>
            <a:pPr algn="ctr" eaLnBrk="1" hangingPunct="1">
              <a:spcBef>
                <a:spcPts val="600"/>
              </a:spcBef>
              <a:defRPr/>
            </a:pPr>
            <a:r>
              <a:rPr lang="pl-PL" sz="2800" b="1" dirty="0">
                <a:solidFill>
                  <a:srgbClr val="495678"/>
                </a:solidFill>
                <a:latin typeface="Garamond" panose="02020404030301010803" pitchFamily="18" charset="0"/>
                <a:cs typeface="Times New Roman" pitchFamily="18" charset="0"/>
              </a:rPr>
              <a:t>STUDENTS OF THE FACULTY</a:t>
            </a:r>
          </a:p>
          <a:p>
            <a:pPr algn="ctr" eaLnBrk="1" hangingPunct="1">
              <a:spcBef>
                <a:spcPts val="600"/>
              </a:spcBef>
              <a:defRPr/>
            </a:pPr>
            <a:r>
              <a:rPr lang="pl-PL" sz="2800" b="1" dirty="0">
                <a:solidFill>
                  <a:srgbClr val="495678"/>
                </a:solidFill>
                <a:latin typeface="Garamond" panose="02020404030301010803" pitchFamily="18" charset="0"/>
                <a:cs typeface="Times New Roman" pitchFamily="18" charset="0"/>
              </a:rPr>
              <a:t>                                   </a:t>
            </a:r>
            <a:r>
              <a:rPr lang="pl-PL" sz="1200" b="1" dirty="0">
                <a:solidFill>
                  <a:srgbClr val="495678"/>
                </a:solidFill>
                <a:latin typeface="Garamond" panose="02020404030301010803" pitchFamily="18" charset="0"/>
                <a:cs typeface="Times New Roman" pitchFamily="18" charset="0"/>
              </a:rPr>
              <a:t>  </a:t>
            </a:r>
            <a:r>
              <a:rPr lang="pl-PL" sz="2800" b="1" dirty="0">
                <a:solidFill>
                  <a:srgbClr val="495678"/>
                </a:solidFill>
                <a:latin typeface="Garamond" panose="02020404030301010803" pitchFamily="18" charset="0"/>
                <a:cs typeface="Times New Roman" pitchFamily="18" charset="0"/>
              </a:rPr>
              <a:t>  </a:t>
            </a:r>
          </a:p>
        </p:txBody>
      </p:sp>
      <p:graphicFrame>
        <p:nvGraphicFramePr>
          <p:cNvPr id="11" name="Tabela 10"/>
          <p:cNvGraphicFramePr>
            <a:graphicFrameLocks noGrp="1"/>
          </p:cNvGraphicFramePr>
          <p:nvPr>
            <p:extLst>
              <p:ext uri="{D42A27DB-BD31-4B8C-83A1-F6EECF244321}">
                <p14:modId xmlns:p14="http://schemas.microsoft.com/office/powerpoint/2010/main" val="2628772949"/>
              </p:ext>
            </p:extLst>
          </p:nvPr>
        </p:nvGraphicFramePr>
        <p:xfrm>
          <a:off x="1115616" y="2528900"/>
          <a:ext cx="7210758" cy="3192886"/>
        </p:xfrm>
        <a:graphic>
          <a:graphicData uri="http://schemas.openxmlformats.org/drawingml/2006/table">
            <a:tbl>
              <a:tblPr/>
              <a:tblGrid>
                <a:gridCol w="3858366">
                  <a:extLst>
                    <a:ext uri="{9D8B030D-6E8A-4147-A177-3AD203B41FA5}">
                      <a16:colId xmlns:a16="http://schemas.microsoft.com/office/drawing/2014/main" val="20000"/>
                    </a:ext>
                  </a:extLst>
                </a:gridCol>
                <a:gridCol w="1093673">
                  <a:extLst>
                    <a:ext uri="{9D8B030D-6E8A-4147-A177-3AD203B41FA5}">
                      <a16:colId xmlns:a16="http://schemas.microsoft.com/office/drawing/2014/main" val="20001"/>
                    </a:ext>
                  </a:extLst>
                </a:gridCol>
                <a:gridCol w="1129441">
                  <a:extLst>
                    <a:ext uri="{9D8B030D-6E8A-4147-A177-3AD203B41FA5}">
                      <a16:colId xmlns:a16="http://schemas.microsoft.com/office/drawing/2014/main" val="20002"/>
                    </a:ext>
                  </a:extLst>
                </a:gridCol>
                <a:gridCol w="1129278">
                  <a:extLst>
                    <a:ext uri="{9D8B030D-6E8A-4147-A177-3AD203B41FA5}">
                      <a16:colId xmlns:a16="http://schemas.microsoft.com/office/drawing/2014/main" val="20003"/>
                    </a:ext>
                  </a:extLst>
                </a:gridCol>
              </a:tblGrid>
              <a:tr h="334550">
                <a:tc>
                  <a:txBody>
                    <a:bodyPr/>
                    <a:lstStyle/>
                    <a:p>
                      <a:pPr algn="ctr" rtl="0" fontAlgn="ctr"/>
                      <a:r>
                        <a:rPr lang="pl-PL" sz="2000" b="1" i="0" u="none" strike="noStrike" dirty="0">
                          <a:solidFill>
                            <a:schemeClr val="accent6">
                              <a:lumMod val="50000"/>
                            </a:schemeClr>
                          </a:solidFill>
                          <a:latin typeface="Times New Roman"/>
                        </a:rPr>
                        <a:t>Fields of </a:t>
                      </a:r>
                      <a:r>
                        <a:rPr lang="pl-PL" sz="2000" b="1" i="0" u="none" strike="noStrike" dirty="0" err="1">
                          <a:solidFill>
                            <a:schemeClr val="accent6">
                              <a:lumMod val="50000"/>
                            </a:schemeClr>
                          </a:solidFill>
                          <a:latin typeface="Times New Roman"/>
                        </a:rPr>
                        <a:t>study</a:t>
                      </a:r>
                      <a:r>
                        <a:rPr lang="pl-PL" sz="2000" b="1" i="0" u="none" strike="noStrike" dirty="0">
                          <a:solidFill>
                            <a:schemeClr val="accent6">
                              <a:lumMod val="50000"/>
                            </a:schemeClr>
                          </a:solidFill>
                          <a:latin typeface="Times New Roman"/>
                        </a:rPr>
                        <a:t>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495678">
                            <a:tint val="66000"/>
                            <a:satMod val="160000"/>
                          </a:srgbClr>
                        </a:gs>
                        <a:gs pos="50000">
                          <a:srgbClr val="495678">
                            <a:tint val="44500"/>
                            <a:satMod val="160000"/>
                          </a:srgbClr>
                        </a:gs>
                        <a:gs pos="100000">
                          <a:srgbClr val="495678">
                            <a:tint val="23500"/>
                            <a:satMod val="160000"/>
                          </a:srgbClr>
                        </a:gs>
                      </a:gsLst>
                      <a:lin ang="16200000" scaled="1"/>
                      <a:tileRect/>
                    </a:gradFill>
                  </a:tcPr>
                </a:tc>
                <a:tc>
                  <a:txBody>
                    <a:bodyPr/>
                    <a:lstStyle/>
                    <a:p>
                      <a:pPr algn="ctr" rtl="0" fontAlgn="ctr"/>
                      <a:r>
                        <a:rPr lang="pl-PL" sz="2000" b="1" i="0" u="none" strike="noStrike" dirty="0" err="1">
                          <a:solidFill>
                            <a:schemeClr val="accent6">
                              <a:lumMod val="50000"/>
                            </a:schemeClr>
                          </a:solidFill>
                          <a:latin typeface="Times New Roman"/>
                        </a:rPr>
                        <a:t>Full-time</a:t>
                      </a:r>
                      <a:r>
                        <a:rPr lang="pl-PL" sz="2000" b="1" i="0" u="none" strike="noStrike" dirty="0">
                          <a:solidFill>
                            <a:schemeClr val="accent6">
                              <a:lumMod val="50000"/>
                            </a:schemeClr>
                          </a:solidFill>
                          <a:latin typeface="Times New Roman"/>
                        </a:rPr>
                        <a:t>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495678">
                            <a:tint val="66000"/>
                            <a:satMod val="160000"/>
                          </a:srgbClr>
                        </a:gs>
                        <a:gs pos="50000">
                          <a:srgbClr val="495678">
                            <a:tint val="44500"/>
                            <a:satMod val="160000"/>
                          </a:srgbClr>
                        </a:gs>
                        <a:gs pos="100000">
                          <a:srgbClr val="495678">
                            <a:tint val="23500"/>
                            <a:satMod val="160000"/>
                          </a:srgbClr>
                        </a:gs>
                      </a:gsLst>
                      <a:lin ang="16200000" scaled="1"/>
                      <a:tileRect/>
                    </a:gradFill>
                  </a:tcPr>
                </a:tc>
                <a:tc>
                  <a:txBody>
                    <a:bodyPr/>
                    <a:lstStyle/>
                    <a:p>
                      <a:pPr algn="ctr" rtl="0" fontAlgn="ctr"/>
                      <a:r>
                        <a:rPr lang="pl-PL" sz="2000" b="1" i="0" u="none" strike="noStrike" dirty="0">
                          <a:solidFill>
                            <a:schemeClr val="accent6">
                              <a:lumMod val="50000"/>
                            </a:schemeClr>
                          </a:solidFill>
                          <a:latin typeface="Times New Roman"/>
                        </a:rPr>
                        <a:t>Part-time</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495678">
                            <a:tint val="66000"/>
                            <a:satMod val="160000"/>
                          </a:srgbClr>
                        </a:gs>
                        <a:gs pos="50000">
                          <a:srgbClr val="495678">
                            <a:tint val="44500"/>
                            <a:satMod val="160000"/>
                          </a:srgbClr>
                        </a:gs>
                        <a:gs pos="100000">
                          <a:srgbClr val="495678">
                            <a:tint val="23500"/>
                            <a:satMod val="160000"/>
                          </a:srgbClr>
                        </a:gs>
                      </a:gsLst>
                      <a:lin ang="16200000" scaled="1"/>
                      <a:tileRect/>
                    </a:gradFill>
                  </a:tcPr>
                </a:tc>
                <a:tc>
                  <a:txBody>
                    <a:bodyPr/>
                    <a:lstStyle/>
                    <a:p>
                      <a:pPr algn="ctr" rtl="0" fontAlgn="ctr"/>
                      <a:r>
                        <a:rPr lang="pl-PL" sz="2000" b="1" i="0" u="none" strike="noStrike" dirty="0">
                          <a:solidFill>
                            <a:schemeClr val="accent6">
                              <a:lumMod val="50000"/>
                            </a:schemeClr>
                          </a:solidFill>
                          <a:latin typeface="Times New Roman"/>
                        </a:rPr>
                        <a:t>Total</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495678">
                            <a:tint val="66000"/>
                            <a:satMod val="160000"/>
                          </a:srgbClr>
                        </a:gs>
                        <a:gs pos="50000">
                          <a:srgbClr val="495678">
                            <a:tint val="44500"/>
                            <a:satMod val="160000"/>
                          </a:srgbClr>
                        </a:gs>
                        <a:gs pos="100000">
                          <a:srgbClr val="495678">
                            <a:tint val="23500"/>
                            <a:satMod val="160000"/>
                          </a:srgbClr>
                        </a:gs>
                      </a:gsLst>
                      <a:lin ang="16200000" scaled="1"/>
                      <a:tileRect/>
                    </a:gradFill>
                  </a:tcPr>
                </a:tc>
                <a:extLst>
                  <a:ext uri="{0D108BD9-81ED-4DB2-BD59-A6C34878D82A}">
                    <a16:rowId xmlns:a16="http://schemas.microsoft.com/office/drawing/2014/main" val="10000"/>
                  </a:ext>
                </a:extLst>
              </a:tr>
              <a:tr h="3903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2000" b="0" i="0" u="none" strike="noStrike" dirty="0">
                          <a:solidFill>
                            <a:schemeClr val="accent6">
                              <a:lumMod val="50000"/>
                            </a:schemeClr>
                          </a:solidFill>
                          <a:latin typeface="Times New Roman"/>
                        </a:rPr>
                        <a:t> </a:t>
                      </a:r>
                      <a:r>
                        <a:rPr lang="pl-PL" sz="2000" b="0" i="0" u="none" strike="noStrike" dirty="0" err="1">
                          <a:solidFill>
                            <a:schemeClr val="accent6">
                              <a:lumMod val="50000"/>
                            </a:schemeClr>
                          </a:solidFill>
                          <a:latin typeface="Times New Roman"/>
                        </a:rPr>
                        <a:t>Bioeconomy</a:t>
                      </a:r>
                      <a:endParaRPr lang="pl-PL" sz="2000" b="0" i="0" u="none" strike="noStrike" dirty="0">
                        <a:solidFill>
                          <a:schemeClr val="accent6">
                            <a:lumMod val="50000"/>
                          </a:schemeClr>
                        </a:solidFill>
                        <a:latin typeface="Times New Roman"/>
                      </a:endParaRP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50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50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03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2000" b="0" i="0" u="none" strike="noStrike" dirty="0">
                          <a:solidFill>
                            <a:schemeClr val="accent6">
                              <a:lumMod val="50000"/>
                            </a:schemeClr>
                          </a:solidFill>
                          <a:latin typeface="Times New Roman"/>
                        </a:rPr>
                        <a:t> Civil Engineering</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283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236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519</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98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pl-PL" sz="2000" b="0" i="0" u="none" strike="noStrike" dirty="0">
                          <a:solidFill>
                            <a:schemeClr val="accent6">
                              <a:lumMod val="50000"/>
                            </a:schemeClr>
                          </a:solidFill>
                          <a:latin typeface="Times New Roman"/>
                        </a:rPr>
                        <a:t> Environmental Engineering</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270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270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8371">
                <a:tc>
                  <a:txBody>
                    <a:bodyPr/>
                    <a:lstStyle/>
                    <a:p>
                      <a:pPr algn="l" rtl="0" fontAlgn="b"/>
                      <a:r>
                        <a:rPr lang="pl-PL" sz="2000" b="0" i="0" u="none" strike="noStrike" dirty="0">
                          <a:solidFill>
                            <a:schemeClr val="accent6">
                              <a:lumMod val="50000"/>
                            </a:schemeClr>
                          </a:solidFill>
                          <a:latin typeface="Times New Roman"/>
                        </a:rPr>
                        <a:t> Geodesy and Cartography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102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102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89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l-PL" sz="2000" b="0" i="0" u="none" strike="noStrike" dirty="0" err="1">
                          <a:solidFill>
                            <a:schemeClr val="accent6">
                              <a:lumMod val="50000"/>
                            </a:schemeClr>
                          </a:solidFill>
                          <a:latin typeface="Times New Roman"/>
                        </a:rPr>
                        <a:t>Water</a:t>
                      </a:r>
                      <a:r>
                        <a:rPr lang="pl-PL" sz="2000" b="0" i="0" u="none" strike="noStrike" dirty="0">
                          <a:solidFill>
                            <a:schemeClr val="accent6">
                              <a:lumMod val="50000"/>
                            </a:schemeClr>
                          </a:solidFill>
                          <a:latin typeface="Times New Roman"/>
                        </a:rPr>
                        <a:t> Engineering and Management </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28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28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0309">
                <a:tc>
                  <a:txBody>
                    <a:bodyPr/>
                    <a:lstStyle/>
                    <a:p>
                      <a:pPr algn="l" rtl="0" fontAlgn="b"/>
                      <a:r>
                        <a:rPr lang="pl-PL" sz="2000" b="0" i="0" u="none" strike="noStrike" dirty="0" err="1">
                          <a:solidFill>
                            <a:schemeClr val="accent6">
                              <a:lumMod val="50000"/>
                            </a:schemeClr>
                          </a:solidFill>
                          <a:latin typeface="Times New Roman"/>
                        </a:rPr>
                        <a:t>Safety</a:t>
                      </a:r>
                      <a:r>
                        <a:rPr lang="pl-PL" sz="2000" b="0" i="0" u="none" strike="noStrike" dirty="0">
                          <a:solidFill>
                            <a:schemeClr val="accent6">
                              <a:lumMod val="50000"/>
                            </a:schemeClr>
                          </a:solidFill>
                          <a:latin typeface="Times New Roman"/>
                        </a:rPr>
                        <a:t> Engineering</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193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a:solidFill>
                            <a:srgbClr val="385623"/>
                          </a:solidFill>
                          <a:effectLst/>
                          <a:latin typeface="Times New Roman" panose="02020603050405020304" pitchFamily="18" charset="0"/>
                          <a:ea typeface="Calibri" panose="020F0502020204030204" pitchFamily="34" charset="0"/>
                          <a:cs typeface="Times New Roman" panose="02020603050405020304" pitchFamily="18" charset="0"/>
                        </a:rPr>
                        <a:t>193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0309">
                <a:tc>
                  <a:txBody>
                    <a:bodyPr/>
                    <a:lstStyle/>
                    <a:p>
                      <a:pPr algn="ctr" rtl="0" fontAlgn="b"/>
                      <a:r>
                        <a:rPr lang="pl-PL" sz="2000" b="1" i="0" u="none" strike="noStrike" dirty="0">
                          <a:solidFill>
                            <a:schemeClr val="accent6">
                              <a:lumMod val="50000"/>
                            </a:schemeClr>
                          </a:solidFill>
                          <a:latin typeface="Times New Roman"/>
                        </a:rPr>
                        <a:t>Total</a:t>
                      </a:r>
                    </a:p>
                  </a:txBody>
                  <a:tcPr marL="9525" marR="9525"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926</a:t>
                      </a:r>
                      <a:endParaRPr lang="pl-PL"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236</a:t>
                      </a:r>
                      <a:endParaRPr lang="pl-PL"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pl-PL" sz="2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1162</a:t>
                      </a:r>
                      <a:endParaRPr lang="pl-PL"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12" name="Obraz 11" descr="stud.png"/>
          <p:cNvPicPr>
            <a:picLocks noChangeAspect="1" noChangeArrowheads="1"/>
          </p:cNvPicPr>
          <p:nvPr/>
        </p:nvPicPr>
        <p:blipFill>
          <a:blip r:embed="rId2" cstate="screen">
            <a:lum contrast="6000"/>
            <a:extLst>
              <a:ext uri="{28A0092B-C50C-407E-A947-70E740481C1C}">
                <a14:useLocalDpi xmlns:a14="http://schemas.microsoft.com/office/drawing/2010/main" val="0"/>
              </a:ext>
            </a:extLst>
          </a:blip>
          <a:srcRect/>
          <a:stretch>
            <a:fillRect/>
          </a:stretch>
        </p:blipFill>
        <p:spPr bwMode="auto">
          <a:xfrm>
            <a:off x="473945" y="1027735"/>
            <a:ext cx="887565" cy="1287673"/>
          </a:xfrm>
          <a:prstGeom prst="rect">
            <a:avLst/>
          </a:prstGeom>
          <a:ln w="9525" cap="sq">
            <a:solidFill>
              <a:srgbClr val="495678"/>
            </a:solidFill>
            <a:prstDash val="solid"/>
            <a:miter lim="800000"/>
          </a:ln>
          <a:effectLst>
            <a:outerShdw blurRad="50800" dist="38100" dir="2700000" algn="tl" rotWithShape="0">
              <a:srgbClr val="000000">
                <a:alpha val="43000"/>
              </a:srgbClr>
            </a:outerShdw>
          </a:effectLst>
        </p:spPr>
      </p:pic>
      <p:sp>
        <p:nvSpPr>
          <p:cNvPr id="2" name="Prostokąt 1"/>
          <p:cNvSpPr/>
          <p:nvPr/>
        </p:nvSpPr>
        <p:spPr>
          <a:xfrm>
            <a:off x="7047563" y="2056361"/>
            <a:ext cx="1377300" cy="369332"/>
          </a:xfrm>
          <a:prstGeom prst="rect">
            <a:avLst/>
          </a:prstGeom>
        </p:spPr>
        <p:txBody>
          <a:bodyPr wrap="none">
            <a:spAutoFit/>
          </a:bodyPr>
          <a:lstStyle/>
          <a:p>
            <a:pPr lvl="0">
              <a:spcBef>
                <a:spcPts val="0"/>
              </a:spcBef>
              <a:spcAft>
                <a:spcPts val="0"/>
              </a:spcAft>
            </a:pPr>
            <a:r>
              <a:rPr lang="pl-PL" dirty="0">
                <a:solidFill>
                  <a:srgbClr val="5F6A87"/>
                </a:solidFill>
                <a:latin typeface="Times New Roman"/>
                <a:ea typeface="Times New Roman"/>
                <a:cs typeface="Times New Roman"/>
                <a:sym typeface="Times New Roman"/>
              </a:rPr>
              <a:t>(31.12.2023)</a:t>
            </a:r>
          </a:p>
        </p:txBody>
      </p:sp>
      <p:grpSp>
        <p:nvGrpSpPr>
          <p:cNvPr id="14" name="Grupa 13">
            <a:extLst>
              <a:ext uri="{FF2B5EF4-FFF2-40B4-BE49-F238E27FC236}">
                <a16:creationId xmlns:a16="http://schemas.microsoft.com/office/drawing/2014/main" id="{2A0A470E-08B9-44B1-A840-0BE59078BC73}"/>
              </a:ext>
            </a:extLst>
          </p:cNvPr>
          <p:cNvGrpSpPr/>
          <p:nvPr/>
        </p:nvGrpSpPr>
        <p:grpSpPr>
          <a:xfrm>
            <a:off x="0" y="195574"/>
            <a:ext cx="8986327" cy="934006"/>
            <a:chOff x="0" y="195574"/>
            <a:chExt cx="8986327" cy="934006"/>
          </a:xfrm>
        </p:grpSpPr>
        <p:sp>
          <p:nvSpPr>
            <p:cNvPr id="15" name="Prostokąt 14">
              <a:extLst>
                <a:ext uri="{FF2B5EF4-FFF2-40B4-BE49-F238E27FC236}">
                  <a16:creationId xmlns:a16="http://schemas.microsoft.com/office/drawing/2014/main" id="{8E568D0A-6957-484F-91D5-5E1E4A092193}"/>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6" name="Grupa 15">
              <a:extLst>
                <a:ext uri="{FF2B5EF4-FFF2-40B4-BE49-F238E27FC236}">
                  <a16:creationId xmlns:a16="http://schemas.microsoft.com/office/drawing/2014/main" id="{CB051289-D535-49C0-A444-CBDEC4054F15}"/>
                </a:ext>
              </a:extLst>
            </p:cNvPr>
            <p:cNvGrpSpPr/>
            <p:nvPr/>
          </p:nvGrpSpPr>
          <p:grpSpPr>
            <a:xfrm>
              <a:off x="5045" y="230008"/>
              <a:ext cx="8981282" cy="899572"/>
              <a:chOff x="5045" y="230008"/>
              <a:chExt cx="8981282" cy="899572"/>
            </a:xfrm>
          </p:grpSpPr>
          <p:sp>
            <p:nvSpPr>
              <p:cNvPr id="17" name="Tytuł 1">
                <a:extLst>
                  <a:ext uri="{FF2B5EF4-FFF2-40B4-BE49-F238E27FC236}">
                    <a16:creationId xmlns:a16="http://schemas.microsoft.com/office/drawing/2014/main" id="{7476E46A-7084-432A-BA02-B30BE0882898}"/>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8" name="Obraz 17">
                <a:extLst>
                  <a:ext uri="{FF2B5EF4-FFF2-40B4-BE49-F238E27FC236}">
                    <a16:creationId xmlns:a16="http://schemas.microsoft.com/office/drawing/2014/main" id="{D41AF36C-F107-41B9-A8AC-DFB2B93F0363}"/>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5506785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 name="pole tekstowe 10"/>
          <p:cNvSpPr txBox="1"/>
          <p:nvPr/>
        </p:nvSpPr>
        <p:spPr bwMode="auto">
          <a:xfrm>
            <a:off x="358569" y="428650"/>
            <a:ext cx="7958138" cy="1200150"/>
          </a:xfrm>
          <a:prstGeom prst="rect">
            <a:avLst/>
          </a:prstGeom>
          <a:noFill/>
        </p:spPr>
        <p:txBody>
          <a:bodyPr>
            <a:spAutoFit/>
          </a:bodyPr>
          <a:lstStyle/>
          <a:p>
            <a:pPr eaLnBrk="1" hangingPunct="1">
              <a:defRPr/>
            </a:pPr>
            <a:r>
              <a:rPr lang="pl-PL" sz="3600" b="1" dirty="0">
                <a:solidFill>
                  <a:srgbClr val="782834"/>
                </a:solidFill>
                <a:latin typeface="Garamond" panose="02020404030301010803" pitchFamily="18" charset="0"/>
                <a:cs typeface="Times New Roman" panose="02020603050405020304" pitchFamily="18" charset="0"/>
              </a:rPr>
              <a:t>WROCŁAW </a:t>
            </a:r>
          </a:p>
          <a:p>
            <a:pPr eaLnBrk="1" hangingPunct="1">
              <a:defRPr/>
            </a:pPr>
            <a:r>
              <a:rPr lang="pl-PL" sz="3600" b="1" dirty="0">
                <a:solidFill>
                  <a:srgbClr val="782834"/>
                </a:solidFill>
                <a:latin typeface="Garamond" panose="02020404030301010803" pitchFamily="18" charset="0"/>
                <a:cs typeface="Times New Roman" panose="02020603050405020304" pitchFamily="18" charset="0"/>
              </a:rPr>
              <a:t>		- THE MEETING PLACE</a:t>
            </a:r>
          </a:p>
        </p:txBody>
      </p:sp>
      <p:pic>
        <p:nvPicPr>
          <p:cNvPr id="15" name="Picture 19" descr="506px-Herb_wroclaw"/>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05326" y="152636"/>
            <a:ext cx="1242501" cy="1470230"/>
          </a:xfrm>
          <a:prstGeom prst="rect">
            <a:avLst/>
          </a:prstGeom>
          <a:noFill/>
          <a:ln w="9525">
            <a:noFill/>
            <a:miter lim="800000"/>
            <a:headEnd/>
            <a:tailEnd/>
          </a:ln>
        </p:spPr>
      </p:pic>
      <p:pic>
        <p:nvPicPr>
          <p:cNvPr id="17" name="Picture 18" descr="Wroc%C5%82aw_-_Rynek_1"/>
          <p:cNvPicPr>
            <a:picLocks noChangeAspect="1" noChangeArrowheads="1"/>
          </p:cNvPicPr>
          <p:nvPr/>
        </p:nvPicPr>
        <p:blipFill>
          <a:blip r:embed="rId3" cstate="screen">
            <a:lum contrast="6000"/>
            <a:extLst>
              <a:ext uri="{28A0092B-C50C-407E-A947-70E740481C1C}">
                <a14:useLocalDpi xmlns:a14="http://schemas.microsoft.com/office/drawing/2010/main" val="0"/>
              </a:ext>
            </a:extLst>
          </a:blip>
          <a:srcRect/>
          <a:stretch>
            <a:fillRect/>
          </a:stretch>
        </p:blipFill>
        <p:spPr bwMode="auto">
          <a:xfrm>
            <a:off x="4472396" y="1664489"/>
            <a:ext cx="3009413" cy="2052543"/>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p:spPr>
      </p:pic>
      <p:pic>
        <p:nvPicPr>
          <p:cNvPr id="22" name="Picture 14" descr="rt_2008_04-2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41863" y="5004099"/>
            <a:ext cx="1756085" cy="1309179"/>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p:spPr>
      </p:pic>
      <p:pic>
        <p:nvPicPr>
          <p:cNvPr id="23" name="Picture 11" descr="wroclaw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69864" y="4492090"/>
            <a:ext cx="3125735" cy="2082614"/>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p:spPr>
      </p:pic>
      <p:pic>
        <p:nvPicPr>
          <p:cNvPr id="24" name="Picture 20" descr="ANd9GcRZ8buQ9VmpX1utEmR038Jpngvv-61EctKCYm_VvmWw31uCX5_k"/>
          <p:cNvPicPr>
            <a:picLocks noChangeAspect="1" noChangeArrowheads="1"/>
          </p:cNvPicPr>
          <p:nvPr/>
        </p:nvPicPr>
        <p:blipFill>
          <a:blip r:embed="rId6" cstate="screen">
            <a:lum contrast="18000"/>
            <a:extLst>
              <a:ext uri="{28A0092B-C50C-407E-A947-70E740481C1C}">
                <a14:useLocalDpi xmlns:a14="http://schemas.microsoft.com/office/drawing/2010/main" val="0"/>
              </a:ext>
            </a:extLst>
          </a:blip>
          <a:srcRect/>
          <a:stretch>
            <a:fillRect/>
          </a:stretch>
        </p:blipFill>
        <p:spPr bwMode="auto">
          <a:xfrm>
            <a:off x="4922129" y="3891876"/>
            <a:ext cx="1379958" cy="917925"/>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p:spPr>
      </p:pic>
      <p:sp>
        <p:nvSpPr>
          <p:cNvPr id="25" name="Text Box 15"/>
          <p:cNvSpPr txBox="1">
            <a:spLocks noChangeArrowheads="1"/>
          </p:cNvSpPr>
          <p:nvPr/>
        </p:nvSpPr>
        <p:spPr bwMode="auto">
          <a:xfrm>
            <a:off x="6532542" y="3722839"/>
            <a:ext cx="1057066" cy="246221"/>
          </a:xfrm>
          <a:prstGeom prst="rect">
            <a:avLst/>
          </a:prstGeom>
          <a:noFill/>
          <a:ln w="9525">
            <a:noFill/>
            <a:miter lim="800000"/>
            <a:headEnd/>
            <a:tailEnd/>
          </a:ln>
        </p:spPr>
        <p:txBody>
          <a:bodyPr wrap="square">
            <a:spAutoFit/>
          </a:bodyPr>
          <a:lstStyle/>
          <a:p>
            <a:pPr fontAlgn="base">
              <a:spcBef>
                <a:spcPct val="50000"/>
              </a:spcBef>
              <a:spcAft>
                <a:spcPct val="0"/>
              </a:spcAft>
              <a:buClrTx/>
              <a:buFontTx/>
              <a:buNone/>
            </a:pPr>
            <a:r>
              <a:rPr lang="pl-PL" sz="1000" kern="1200" dirty="0">
                <a:solidFill>
                  <a:srgbClr val="782834"/>
                </a:solidFill>
                <a:latin typeface="Times New Roman" pitchFamily="18" charset="0"/>
                <a:ea typeface="+mn-ea"/>
                <a:cs typeface="Arial" charset="0"/>
              </a:rPr>
              <a:t>wikipedia.org</a:t>
            </a:r>
          </a:p>
        </p:txBody>
      </p:sp>
      <p:sp>
        <p:nvSpPr>
          <p:cNvPr id="26" name="Text Box 21"/>
          <p:cNvSpPr txBox="1">
            <a:spLocks noChangeArrowheads="1"/>
          </p:cNvSpPr>
          <p:nvPr/>
        </p:nvSpPr>
        <p:spPr bwMode="auto">
          <a:xfrm>
            <a:off x="2843418" y="4082879"/>
            <a:ext cx="737047" cy="246221"/>
          </a:xfrm>
          <a:prstGeom prst="rect">
            <a:avLst/>
          </a:prstGeom>
          <a:noFill/>
          <a:ln w="9525">
            <a:noFill/>
            <a:miter lim="800000"/>
            <a:headEnd/>
            <a:tailEnd/>
          </a:ln>
        </p:spPr>
        <p:txBody>
          <a:bodyPr wrap="square">
            <a:spAutoFit/>
          </a:bodyPr>
          <a:lstStyle/>
          <a:p>
            <a:pPr algn="r" fontAlgn="base">
              <a:spcBef>
                <a:spcPct val="50000"/>
              </a:spcBef>
              <a:spcAft>
                <a:spcPct val="0"/>
              </a:spcAft>
              <a:buClrTx/>
              <a:buFontTx/>
              <a:buNone/>
            </a:pPr>
            <a:r>
              <a:rPr lang="pl-PL" sz="1000" kern="1200" dirty="0">
                <a:solidFill>
                  <a:srgbClr val="782834"/>
                </a:solidFill>
                <a:latin typeface="Times New Roman" panose="02020603050405020304" pitchFamily="18" charset="0"/>
                <a:ea typeface="+mn-ea"/>
                <a:cs typeface="Times New Roman" panose="02020603050405020304" pitchFamily="18" charset="0"/>
              </a:rPr>
              <a:t>elaba.pl</a:t>
            </a:r>
            <a:endParaRPr lang="pl-PL" sz="1800" kern="1200" dirty="0">
              <a:solidFill>
                <a:srgbClr val="782834"/>
              </a:solidFill>
              <a:latin typeface="Times New Roman" panose="02020603050405020304" pitchFamily="18" charset="0"/>
              <a:ea typeface="+mn-ea"/>
              <a:cs typeface="Times New Roman" panose="02020603050405020304" pitchFamily="18" charset="0"/>
            </a:endParaRPr>
          </a:p>
        </p:txBody>
      </p:sp>
      <p:pic>
        <p:nvPicPr>
          <p:cNvPr id="27" name="Picture 12" descr="wroclaw_sylweste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4526" y="1944141"/>
            <a:ext cx="3076917" cy="2096927"/>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p:spPr>
      </p:pic>
      <p:pic>
        <p:nvPicPr>
          <p:cNvPr id="28" name="Picture 2" descr="Obraz może zawierać: most, niebo, noc i na zewnątrz"/>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84268" y="3969728"/>
            <a:ext cx="1792233" cy="2380310"/>
          </a:xfrm>
          <a:prstGeom prst="rect">
            <a:avLst/>
          </a:prstGeom>
          <a:ln w="12700" cap="sq">
            <a:solidFill>
              <a:srgbClr val="78283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 Box 17"/>
          <p:cNvSpPr txBox="1">
            <a:spLocks noChangeArrowheads="1"/>
          </p:cNvSpPr>
          <p:nvPr/>
        </p:nvSpPr>
        <p:spPr bwMode="auto">
          <a:xfrm>
            <a:off x="5870287" y="6318804"/>
            <a:ext cx="863600" cy="244475"/>
          </a:xfrm>
          <a:prstGeom prst="rect">
            <a:avLst/>
          </a:prstGeom>
          <a:noFill/>
          <a:ln w="9525">
            <a:noFill/>
            <a:miter lim="800000"/>
            <a:headEnd/>
            <a:tailEnd/>
          </a:ln>
        </p:spPr>
        <p:txBody>
          <a:bodyPr>
            <a:spAutoFit/>
          </a:bodyPr>
          <a:lstStyle/>
          <a:p>
            <a:pPr fontAlgn="base">
              <a:spcBef>
                <a:spcPct val="50000"/>
              </a:spcBef>
              <a:spcAft>
                <a:spcPct val="0"/>
              </a:spcAft>
              <a:buClrTx/>
              <a:buFontTx/>
              <a:buNone/>
            </a:pPr>
            <a:r>
              <a:rPr lang="pl-PL" sz="1000" kern="1200" dirty="0">
                <a:solidFill>
                  <a:srgbClr val="782834"/>
                </a:solidFill>
                <a:latin typeface="Times New Roman" panose="02020603050405020304" pitchFamily="18" charset="0"/>
                <a:ea typeface="+mn-ea"/>
                <a:cs typeface="Times New Roman" panose="02020603050405020304" pitchFamily="18" charset="0"/>
              </a:rPr>
              <a:t>sokol.net.pl</a:t>
            </a:r>
          </a:p>
        </p:txBody>
      </p:sp>
      <p:sp>
        <p:nvSpPr>
          <p:cNvPr id="13" name="Text Box 12"/>
          <p:cNvSpPr txBox="1">
            <a:spLocks noChangeArrowheads="1"/>
          </p:cNvSpPr>
          <p:nvPr/>
        </p:nvSpPr>
        <p:spPr bwMode="auto">
          <a:xfrm>
            <a:off x="3189050" y="6522424"/>
            <a:ext cx="992299" cy="246221"/>
          </a:xfrm>
          <a:prstGeom prst="rect">
            <a:avLst/>
          </a:prstGeom>
          <a:noFill/>
          <a:ln w="9525">
            <a:noFill/>
            <a:miter lim="800000"/>
            <a:headEnd/>
            <a:tailEnd/>
          </a:ln>
        </p:spPr>
        <p:txBody>
          <a:bodyPr wrap="square">
            <a:spAutoFit/>
          </a:bodyPr>
          <a:lstStyle/>
          <a:p>
            <a:pPr algn="r" fontAlgn="base">
              <a:spcBef>
                <a:spcPct val="50000"/>
              </a:spcBef>
              <a:spcAft>
                <a:spcPct val="0"/>
              </a:spcAft>
              <a:buClrTx/>
              <a:buFontTx/>
              <a:buNone/>
            </a:pPr>
            <a:r>
              <a:rPr lang="pl-PL" sz="1000" kern="1200" dirty="0">
                <a:solidFill>
                  <a:srgbClr val="782834"/>
                </a:solidFill>
                <a:latin typeface="Times New Roman" panose="02020603050405020304" pitchFamily="18" charset="0"/>
                <a:ea typeface="+mn-ea"/>
                <a:cs typeface="Times New Roman" panose="02020603050405020304" pitchFamily="18" charset="0"/>
              </a:rPr>
              <a:t>esslli2012.pl</a:t>
            </a:r>
          </a:p>
        </p:txBody>
      </p:sp>
      <p:sp>
        <p:nvSpPr>
          <p:cNvPr id="14" name="Prostokąt 13"/>
          <p:cNvSpPr/>
          <p:nvPr/>
        </p:nvSpPr>
        <p:spPr>
          <a:xfrm>
            <a:off x="7381318" y="6350038"/>
            <a:ext cx="1524307" cy="246221"/>
          </a:xfrm>
          <a:prstGeom prst="rect">
            <a:avLst/>
          </a:prstGeom>
        </p:spPr>
        <p:txBody>
          <a:bodyPr wrap="square">
            <a:spAutoFit/>
          </a:bodyPr>
          <a:lstStyle/>
          <a:p>
            <a:pPr fontAlgn="base">
              <a:spcBef>
                <a:spcPct val="0"/>
              </a:spcBef>
              <a:spcAft>
                <a:spcPct val="0"/>
              </a:spcAft>
              <a:buClrTx/>
              <a:buFontTx/>
              <a:buNone/>
            </a:pPr>
            <a:r>
              <a:rPr lang="pl-PL" sz="1000" kern="1200" dirty="0">
                <a:solidFill>
                  <a:srgbClr val="782834"/>
                </a:solidFill>
                <a:latin typeface="Times New Roman" panose="02020603050405020304" pitchFamily="18" charset="0"/>
                <a:ea typeface="+mn-ea"/>
                <a:cs typeface="Times New Roman" panose="02020603050405020304" pitchFamily="18" charset="0"/>
              </a:rPr>
              <a:t>Jarek </a:t>
            </a:r>
            <a:r>
              <a:rPr lang="pl-PL" sz="1000" kern="1200" dirty="0" err="1">
                <a:solidFill>
                  <a:srgbClr val="782834"/>
                </a:solidFill>
                <a:latin typeface="Times New Roman" panose="02020603050405020304" pitchFamily="18" charset="0"/>
                <a:ea typeface="+mn-ea"/>
                <a:cs typeface="Times New Roman" panose="02020603050405020304" pitchFamily="18" charset="0"/>
              </a:rPr>
              <a:t>Ciuruś</a:t>
            </a:r>
            <a:r>
              <a:rPr lang="pl-PL" sz="1000" kern="1200" dirty="0">
                <a:solidFill>
                  <a:srgbClr val="782834"/>
                </a:solidFill>
                <a:latin typeface="Times New Roman" panose="02020603050405020304" pitchFamily="18" charset="0"/>
                <a:ea typeface="+mn-ea"/>
                <a:cs typeface="Times New Roman" panose="02020603050405020304" pitchFamily="18" charset="0"/>
              </a:rPr>
              <a:t> Fotografia</a:t>
            </a:r>
          </a:p>
        </p:txBody>
      </p:sp>
    </p:spTree>
    <p:extLst>
      <p:ext uri="{BB962C8B-B14F-4D97-AF65-F5344CB8AC3E}">
        <p14:creationId xmlns:p14="http://schemas.microsoft.com/office/powerpoint/2010/main" val="2177810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4818" name="Picture 7"/>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14936" y="1916832"/>
            <a:ext cx="75184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ytuł 1"/>
          <p:cNvSpPr>
            <a:spLocks/>
          </p:cNvSpPr>
          <p:nvPr/>
        </p:nvSpPr>
        <p:spPr bwMode="auto">
          <a:xfrm>
            <a:off x="1403350" y="188913"/>
            <a:ext cx="77406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br>
              <a:rPr lang="pl-PL" altLang="pl-PL" sz="2000" b="1">
                <a:solidFill>
                  <a:srgbClr val="F1F2F6"/>
                </a:solidFill>
                <a:latin typeface="Garamond" panose="02020404030301010803" pitchFamily="18" charset="0"/>
              </a:rPr>
            </a:br>
            <a:endParaRPr lang="pl-PL" altLang="pl-PL" sz="2000" b="1">
              <a:solidFill>
                <a:srgbClr val="F1F2F6"/>
              </a:solidFill>
              <a:latin typeface="Garamond" panose="02020404030301010803" pitchFamily="18" charset="0"/>
            </a:endParaRPr>
          </a:p>
        </p:txBody>
      </p:sp>
      <p:sp>
        <p:nvSpPr>
          <p:cNvPr id="34822" name="Rectangle 5"/>
          <p:cNvSpPr>
            <a:spLocks noChangeArrowheads="1"/>
          </p:cNvSpPr>
          <p:nvPr/>
        </p:nvSpPr>
        <p:spPr bwMode="auto">
          <a:xfrm>
            <a:off x="215516" y="1434925"/>
            <a:ext cx="711874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Latvia University of Agriculture  in Jelgava (Latvia),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Changsha Research Institute of Mining and Metallurgy in Changsha, Hunan (China)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University of Rostock (Germany),</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Hunan Agricultural University, Hunan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Provice</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Changsha (China),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de-DE" altLang="pl-PL" sz="1600" dirty="0" err="1">
                <a:solidFill>
                  <a:schemeClr val="accent6">
                    <a:lumMod val="50000"/>
                  </a:schemeClr>
                </a:solidFill>
                <a:latin typeface="Times New Roman" panose="02020603050405020304" pitchFamily="18" charset="0"/>
                <a:cs typeface="Times New Roman" panose="02020603050405020304" pitchFamily="18" charset="0"/>
              </a:rPr>
              <a:t>Onsekiz</a:t>
            </a:r>
            <a:r>
              <a:rPr lang="de-DE" altLang="pl-PL" sz="1600" dirty="0">
                <a:solidFill>
                  <a:schemeClr val="accent6">
                    <a:lumMod val="50000"/>
                  </a:schemeClr>
                </a:solidFill>
                <a:latin typeface="Times New Roman" panose="02020603050405020304" pitchFamily="18" charset="0"/>
                <a:cs typeface="Times New Roman" panose="02020603050405020304" pitchFamily="18" charset="0"/>
              </a:rPr>
              <a:t> Mart University in </a:t>
            </a:r>
            <a:r>
              <a:rPr lang="de-DE" altLang="pl-PL" sz="1600" dirty="0" err="1">
                <a:solidFill>
                  <a:schemeClr val="accent6">
                    <a:lumMod val="50000"/>
                  </a:schemeClr>
                </a:solidFill>
                <a:latin typeface="Times New Roman" panose="02020603050405020304" pitchFamily="18" charset="0"/>
                <a:cs typeface="Times New Roman" panose="02020603050405020304" pitchFamily="18" charset="0"/>
              </a:rPr>
              <a:t>Kanakkale</a:t>
            </a:r>
            <a:r>
              <a:rPr lang="de-DE" altLang="pl-PL" sz="1600" dirty="0">
                <a:solidFill>
                  <a:schemeClr val="accent6">
                    <a:lumMod val="50000"/>
                  </a:schemeClr>
                </a:solidFill>
                <a:latin typeface="Times New Roman" panose="02020603050405020304" pitchFamily="18" charset="0"/>
                <a:cs typeface="Times New Roman" panose="02020603050405020304" pitchFamily="18" charset="0"/>
              </a:rPr>
              <a:t> (Turkey),</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Slovak University of Agriculture in Nitra (Slovakia),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Brno University of Technology (Czech Republic),</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Minzu</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Univrsity</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Beijing (China),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University of Florida in Gainesville (USA),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University of Hawaii at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Manoa</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(USA).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Technical University in Zurich </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Norwegian University of Agriculture in As.</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Kyiv State Civil Engineering and Architecture University (Ukraine)</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Humboldt University in Berlin</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 (Germany)</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a:t>
            </a:r>
            <a:endParaRPr lang="pl-PL" altLang="pl-PL" sz="1600" dirty="0">
              <a:solidFill>
                <a:schemeClr val="accent6">
                  <a:lumMod val="50000"/>
                </a:schemeClr>
              </a:solidFill>
              <a:latin typeface="Times New Roman" panose="02020603050405020304" pitchFamily="18" charset="0"/>
              <a:cs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Slovak University of Agriculture in Nitra</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Dresden University of Technology </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(Germany)</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Kanakkale</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Onsekiz</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Mart University (Turkey).</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University of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Camerino</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a:t>
            </a:r>
            <a:r>
              <a:rPr lang="pl-PL" altLang="pl-PL" sz="1600" dirty="0" err="1">
                <a:solidFill>
                  <a:schemeClr val="accent6">
                    <a:lumMod val="50000"/>
                  </a:schemeClr>
                </a:solidFill>
                <a:latin typeface="Times New Roman" panose="02020603050405020304" pitchFamily="18" charset="0"/>
                <a:cs typeface="Times New Roman" panose="02020603050405020304" pitchFamily="18" charset="0"/>
              </a:rPr>
              <a:t>Italy</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National Seismologic Observatory in Athens</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 (Greece)</a:t>
            </a:r>
            <a:endParaRPr lang="pl-PL" altLang="pl-PL" sz="1600" dirty="0">
              <a:solidFill>
                <a:schemeClr val="accent6">
                  <a:lumMod val="50000"/>
                </a:schemeClr>
              </a:solidFill>
              <a:latin typeface="Times New Roman" panose="02020603050405020304" pitchFamily="18" charset="0"/>
            </a:endParaRPr>
          </a:p>
          <a:p>
            <a:pPr algn="just">
              <a:spcBef>
                <a:spcPct val="0"/>
              </a:spcBef>
              <a:buFontTx/>
              <a:buNone/>
            </a:pPr>
            <a:r>
              <a:rPr lang="pl-PL" altLang="pl-PL" sz="1600" dirty="0" err="1">
                <a:solidFill>
                  <a:schemeClr val="accent6">
                    <a:lumMod val="50000"/>
                  </a:schemeClr>
                </a:solidFill>
                <a:latin typeface="Times New Roman" panose="02020603050405020304" pitchFamily="18" charset="0"/>
                <a:cs typeface="Times New Roman" panose="02020603050405020304" pitchFamily="18" charset="0"/>
              </a:rPr>
              <a:t>also</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 </a:t>
            </a:r>
            <a:r>
              <a:rPr lang="pl-PL" altLang="pl-PL" sz="1600" dirty="0" err="1">
                <a:solidFill>
                  <a:schemeClr val="accent6">
                    <a:lumMod val="50000"/>
                  </a:schemeClr>
                </a:solidFill>
                <a:latin typeface="Times New Roman" panose="02020603050405020304" pitchFamily="18" charset="0"/>
                <a:cs typeface="Times New Roman" panose="02020603050405020304" pitchFamily="18" charset="0"/>
              </a:rPr>
              <a:t>un</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iversities</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in Rostock, Dresden, Hannover, Köln, Munich, </a:t>
            </a:r>
            <a:r>
              <a:rPr lang="en-US" altLang="pl-PL" sz="1600" dirty="0" err="1">
                <a:solidFill>
                  <a:schemeClr val="accent6">
                    <a:lumMod val="50000"/>
                  </a:schemeClr>
                </a:solidFill>
                <a:latin typeface="Times New Roman" panose="02020603050405020304" pitchFamily="18" charset="0"/>
                <a:cs typeface="Times New Roman" panose="02020603050405020304" pitchFamily="18" charset="0"/>
              </a:rPr>
              <a:t>Wageningen</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a:t>
            </a:r>
            <a:endParaRPr lang="pl-PL" altLang="pl-PL" sz="1600" dirty="0">
              <a:solidFill>
                <a:schemeClr val="accent6">
                  <a:lumMod val="50000"/>
                </a:schemeClr>
              </a:solidFill>
              <a:latin typeface="Times New Roman" panose="02020603050405020304" pitchFamily="18" charset="0"/>
              <a:cs typeface="Times New Roman" panose="02020603050405020304" pitchFamily="18" charset="0"/>
            </a:endParaRPr>
          </a:p>
          <a:p>
            <a:pPr algn="just">
              <a:spcBef>
                <a:spcPct val="0"/>
              </a:spcBef>
              <a:buFontTx/>
              <a:buNone/>
            </a:pP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Prague, Brno, Nitra,</a:t>
            </a:r>
            <a:r>
              <a:rPr lang="pl-PL" altLang="pl-PL" sz="1600" dirty="0">
                <a:solidFill>
                  <a:schemeClr val="accent6">
                    <a:lumMod val="50000"/>
                  </a:schemeClr>
                </a:solidFill>
                <a:latin typeface="Times New Roman" panose="02020603050405020304" pitchFamily="18" charset="0"/>
                <a:cs typeface="Times New Roman" panose="02020603050405020304" pitchFamily="18" charset="0"/>
              </a:rPr>
              <a:t>Oslo</a:t>
            </a:r>
            <a:r>
              <a:rPr lang="en-US" altLang="pl-PL" sz="1600" dirty="0">
                <a:solidFill>
                  <a:schemeClr val="accent6">
                    <a:lumMod val="50000"/>
                  </a:schemeClr>
                </a:solidFill>
                <a:latin typeface="Times New Roman" panose="02020603050405020304" pitchFamily="18" charset="0"/>
                <a:cs typeface="Times New Roman" panose="02020603050405020304" pitchFamily="18" charset="0"/>
              </a:rPr>
              <a:t>, Delft </a:t>
            </a:r>
            <a:endParaRPr lang="en-US" altLang="pl-PL" sz="1600" dirty="0">
              <a:solidFill>
                <a:schemeClr val="accent6">
                  <a:lumMod val="50000"/>
                </a:schemeClr>
              </a:solidFill>
              <a:latin typeface="Times New Roman" panose="02020603050405020304" pitchFamily="18" charset="0"/>
            </a:endParaRPr>
          </a:p>
        </p:txBody>
      </p:sp>
      <p:sp>
        <p:nvSpPr>
          <p:cNvPr id="6" name="Text Box 8"/>
          <p:cNvSpPr txBox="1">
            <a:spLocks noChangeArrowheads="1"/>
          </p:cNvSpPr>
          <p:nvPr/>
        </p:nvSpPr>
        <p:spPr bwMode="auto">
          <a:xfrm>
            <a:off x="1063783" y="933204"/>
            <a:ext cx="6875462" cy="523875"/>
          </a:xfrm>
          <a:prstGeom prst="rect">
            <a:avLst/>
          </a:prstGeom>
          <a:noFill/>
          <a:ln w="9525">
            <a:noFill/>
            <a:miter lim="800000"/>
            <a:headEnd/>
            <a:tailEnd/>
          </a:ln>
          <a:effectLst/>
        </p:spPr>
        <p:txBody>
          <a:bodyPr>
            <a:spAutoFit/>
          </a:bodyPr>
          <a:lstStyle/>
          <a:p>
            <a:pPr algn="r" eaLnBrk="1" hangingPunct="1">
              <a:spcBef>
                <a:spcPct val="50000"/>
              </a:spcBef>
              <a:defRPr/>
            </a:pPr>
            <a:r>
              <a:rPr lang="pl-PL" sz="2800" b="1" dirty="0">
                <a:solidFill>
                  <a:srgbClr val="495678"/>
                </a:solidFill>
                <a:latin typeface="Garamond" panose="02020404030301010803" pitchFamily="18" charset="0"/>
                <a:cs typeface="Arial" charset="0"/>
              </a:rPr>
              <a:t>INTERNATIONAL COOPERATION</a:t>
            </a:r>
          </a:p>
        </p:txBody>
      </p:sp>
      <p:sp>
        <p:nvSpPr>
          <p:cNvPr id="34824" name="AutoShape 9"/>
          <p:cNvSpPr>
            <a:spLocks noChangeArrowheads="1"/>
          </p:cNvSpPr>
          <p:nvPr/>
        </p:nvSpPr>
        <p:spPr bwMode="auto">
          <a:xfrm>
            <a:off x="6335713" y="3105150"/>
            <a:ext cx="2305050" cy="1728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59" y="7048"/>
                </a:moveTo>
                <a:cubicBezTo>
                  <a:pt x="17400" y="3914"/>
                  <a:pt x="14257" y="1910"/>
                  <a:pt x="10800" y="1910"/>
                </a:cubicBezTo>
                <a:cubicBezTo>
                  <a:pt x="7698" y="1909"/>
                  <a:pt x="4820" y="3526"/>
                  <a:pt x="3207" y="6175"/>
                </a:cubicBezTo>
                <a:lnTo>
                  <a:pt x="1575" y="5182"/>
                </a:lnTo>
                <a:cubicBezTo>
                  <a:pt x="3535" y="1964"/>
                  <a:pt x="7031" y="-1"/>
                  <a:pt x="10800" y="0"/>
                </a:cubicBezTo>
                <a:cubicBezTo>
                  <a:pt x="14999" y="0"/>
                  <a:pt x="18818" y="2434"/>
                  <a:pt x="20591" y="6242"/>
                </a:cubicBezTo>
                <a:lnTo>
                  <a:pt x="23038" y="5102"/>
                </a:lnTo>
                <a:lnTo>
                  <a:pt x="21267" y="9959"/>
                </a:lnTo>
                <a:lnTo>
                  <a:pt x="16411" y="8187"/>
                </a:lnTo>
                <a:lnTo>
                  <a:pt x="18859" y="7048"/>
                </a:lnTo>
                <a:close/>
              </a:path>
            </a:pathLst>
          </a:custGeom>
          <a:solidFill>
            <a:srgbClr val="3366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p>
        </p:txBody>
      </p:sp>
      <p:sp>
        <p:nvSpPr>
          <p:cNvPr id="34825" name="AutoShape 11"/>
          <p:cNvSpPr>
            <a:spLocks noChangeArrowheads="1"/>
          </p:cNvSpPr>
          <p:nvPr/>
        </p:nvSpPr>
        <p:spPr bwMode="auto">
          <a:xfrm rot="-1858674">
            <a:off x="6734175" y="2624138"/>
            <a:ext cx="1008063" cy="287337"/>
          </a:xfrm>
          <a:prstGeom prst="rightArrow">
            <a:avLst>
              <a:gd name="adj1" fmla="val 50000"/>
              <a:gd name="adj2" fmla="val 87707"/>
            </a:avLst>
          </a:prstGeom>
          <a:solidFill>
            <a:srgbClr val="3366FF">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pl-PL" altLang="pl-PL" sz="4800">
              <a:latin typeface="Times New Roman" panose="02020603050405020304" pitchFamily="18" charset="0"/>
            </a:endParaRPr>
          </a:p>
        </p:txBody>
      </p:sp>
      <p:grpSp>
        <p:nvGrpSpPr>
          <p:cNvPr id="15" name="Grupa 14">
            <a:extLst>
              <a:ext uri="{FF2B5EF4-FFF2-40B4-BE49-F238E27FC236}">
                <a16:creationId xmlns:a16="http://schemas.microsoft.com/office/drawing/2014/main" id="{497041BB-2078-4A95-AE8D-62784377B17D}"/>
              </a:ext>
            </a:extLst>
          </p:cNvPr>
          <p:cNvGrpSpPr/>
          <p:nvPr/>
        </p:nvGrpSpPr>
        <p:grpSpPr>
          <a:xfrm>
            <a:off x="0" y="195574"/>
            <a:ext cx="8986327" cy="934006"/>
            <a:chOff x="0" y="195574"/>
            <a:chExt cx="8986327" cy="934006"/>
          </a:xfrm>
        </p:grpSpPr>
        <p:sp>
          <p:nvSpPr>
            <p:cNvPr id="16" name="Prostokąt 15">
              <a:extLst>
                <a:ext uri="{FF2B5EF4-FFF2-40B4-BE49-F238E27FC236}">
                  <a16:creationId xmlns:a16="http://schemas.microsoft.com/office/drawing/2014/main" id="{D706E9FA-CAB1-4E6C-A846-E2AEDD890C89}"/>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7" name="Grupa 16">
              <a:extLst>
                <a:ext uri="{FF2B5EF4-FFF2-40B4-BE49-F238E27FC236}">
                  <a16:creationId xmlns:a16="http://schemas.microsoft.com/office/drawing/2014/main" id="{F0FD88A4-ED19-4645-8295-645FD9BD6633}"/>
                </a:ext>
              </a:extLst>
            </p:cNvPr>
            <p:cNvGrpSpPr/>
            <p:nvPr/>
          </p:nvGrpSpPr>
          <p:grpSpPr>
            <a:xfrm>
              <a:off x="5045" y="230008"/>
              <a:ext cx="8981282" cy="899572"/>
              <a:chOff x="5045" y="230008"/>
              <a:chExt cx="8981282" cy="899572"/>
            </a:xfrm>
          </p:grpSpPr>
          <p:sp>
            <p:nvSpPr>
              <p:cNvPr id="18" name="Tytuł 1">
                <a:extLst>
                  <a:ext uri="{FF2B5EF4-FFF2-40B4-BE49-F238E27FC236}">
                    <a16:creationId xmlns:a16="http://schemas.microsoft.com/office/drawing/2014/main" id="{52D00D91-F51F-46AD-A80B-1EB44DADDC9A}"/>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9" name="Obraz 18">
                <a:extLst>
                  <a:ext uri="{FF2B5EF4-FFF2-40B4-BE49-F238E27FC236}">
                    <a16:creationId xmlns:a16="http://schemas.microsoft.com/office/drawing/2014/main" id="{763934A0-0529-430D-9A58-19F88ACB17D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306706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7564" y="1916832"/>
            <a:ext cx="3816424" cy="2533253"/>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Prostokąt 2"/>
          <p:cNvSpPr/>
          <p:nvPr/>
        </p:nvSpPr>
        <p:spPr>
          <a:xfrm>
            <a:off x="4175956" y="4221088"/>
            <a:ext cx="4572000" cy="1754326"/>
          </a:xfrm>
          <a:prstGeom prst="rect">
            <a:avLst/>
          </a:prstGeom>
        </p:spPr>
        <p:txBody>
          <a:bodyPr>
            <a:spAutoFit/>
          </a:bodyPr>
          <a:lstStyle/>
          <a:p>
            <a:pPr algn="r">
              <a:defRPr/>
            </a:pPr>
            <a:r>
              <a:rPr lang="pl-PL" sz="3600" b="1" dirty="0">
                <a:solidFill>
                  <a:srgbClr val="495678"/>
                </a:solidFill>
                <a:latin typeface="Garamond" panose="02020404030301010803" pitchFamily="18" charset="0"/>
              </a:rPr>
              <a:t>SCIENTIFIC </a:t>
            </a:r>
          </a:p>
          <a:p>
            <a:pPr algn="r">
              <a:defRPr/>
            </a:pPr>
            <a:r>
              <a:rPr lang="pl-PL" sz="3600" b="1" dirty="0">
                <a:solidFill>
                  <a:srgbClr val="495678"/>
                </a:solidFill>
                <a:latin typeface="Garamond" panose="02020404030301010803" pitchFamily="18" charset="0"/>
              </a:rPr>
              <a:t>AND </a:t>
            </a:r>
          </a:p>
          <a:p>
            <a:pPr algn="r">
              <a:defRPr/>
            </a:pPr>
            <a:r>
              <a:rPr lang="pl-PL" sz="3600" b="1" dirty="0">
                <a:solidFill>
                  <a:srgbClr val="495678"/>
                </a:solidFill>
                <a:latin typeface="Garamond" panose="02020404030301010803" pitchFamily="18" charset="0"/>
              </a:rPr>
              <a:t>DIDACTIC BASE</a:t>
            </a:r>
          </a:p>
        </p:txBody>
      </p:sp>
      <p:grpSp>
        <p:nvGrpSpPr>
          <p:cNvPr id="10" name="Grupa 9">
            <a:extLst>
              <a:ext uri="{FF2B5EF4-FFF2-40B4-BE49-F238E27FC236}">
                <a16:creationId xmlns:a16="http://schemas.microsoft.com/office/drawing/2014/main" id="{B23C1E7D-E428-4E27-9CD0-7C42DB47A45D}"/>
              </a:ext>
            </a:extLst>
          </p:cNvPr>
          <p:cNvGrpSpPr/>
          <p:nvPr/>
        </p:nvGrpSpPr>
        <p:grpSpPr>
          <a:xfrm>
            <a:off x="0" y="195574"/>
            <a:ext cx="8986327" cy="934006"/>
            <a:chOff x="0" y="195574"/>
            <a:chExt cx="8986327" cy="934006"/>
          </a:xfrm>
        </p:grpSpPr>
        <p:sp>
          <p:nvSpPr>
            <p:cNvPr id="11" name="Prostokąt 10">
              <a:extLst>
                <a:ext uri="{FF2B5EF4-FFF2-40B4-BE49-F238E27FC236}">
                  <a16:creationId xmlns:a16="http://schemas.microsoft.com/office/drawing/2014/main" id="{DCB12D48-987A-4580-BC6F-D4A07158D8A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a:extLst>
                <a:ext uri="{FF2B5EF4-FFF2-40B4-BE49-F238E27FC236}">
                  <a16:creationId xmlns:a16="http://schemas.microsoft.com/office/drawing/2014/main" id="{C388C783-EBA3-4F02-9818-B1DB11840F08}"/>
                </a:ext>
              </a:extLst>
            </p:cNvPr>
            <p:cNvGrpSpPr/>
            <p:nvPr/>
          </p:nvGrpSpPr>
          <p:grpSpPr>
            <a:xfrm>
              <a:off x="5045" y="230008"/>
              <a:ext cx="8981282" cy="899572"/>
              <a:chOff x="5045" y="230008"/>
              <a:chExt cx="8981282" cy="899572"/>
            </a:xfrm>
          </p:grpSpPr>
          <p:sp>
            <p:nvSpPr>
              <p:cNvPr id="13" name="Tytuł 1">
                <a:extLst>
                  <a:ext uri="{FF2B5EF4-FFF2-40B4-BE49-F238E27FC236}">
                    <a16:creationId xmlns:a16="http://schemas.microsoft.com/office/drawing/2014/main" id="{E313E777-A611-4FF5-A2A0-C5B356A2A79A}"/>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4" name="Obraz 13">
                <a:extLst>
                  <a:ext uri="{FF2B5EF4-FFF2-40B4-BE49-F238E27FC236}">
                    <a16:creationId xmlns:a16="http://schemas.microsoft.com/office/drawing/2014/main" id="{5476FDF6-938F-4F75-B328-DAEC2F6FA10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50032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 name="pole tekstowe 15"/>
          <p:cNvSpPr txBox="1"/>
          <p:nvPr/>
        </p:nvSpPr>
        <p:spPr>
          <a:xfrm>
            <a:off x="280235" y="326146"/>
            <a:ext cx="7689858" cy="494266"/>
          </a:xfrm>
          <a:prstGeom prst="rect">
            <a:avLst/>
          </a:prstGeom>
          <a:noFill/>
        </p:spPr>
        <p:txBody>
          <a:bodyPr wrap="square" lIns="0" tIns="0" rIns="0" bIns="0" rtlCol="0">
            <a:noAutofit/>
          </a:bodyPr>
          <a:lstStyle/>
          <a:p>
            <a:pPr>
              <a:lnSpc>
                <a:spcPct val="150000"/>
              </a:lnSpc>
              <a:buFont typeface="Arial" pitchFamily="34" charset="0"/>
              <a:buNone/>
            </a:pPr>
            <a:endParaRPr lang="pl-PL" dirty="0">
              <a:solidFill>
                <a:srgbClr val="495678"/>
              </a:solidFill>
              <a:latin typeface="Times New Roman" panose="02020603050405020304" pitchFamily="18" charset="0"/>
              <a:cs typeface="Times New Roman" panose="02020603050405020304" pitchFamily="18" charset="0"/>
            </a:endParaRPr>
          </a:p>
        </p:txBody>
      </p:sp>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Picture 6" descr="C:\Documents and Settings\Houszka\Pulpit\wybrane giH\DSC_3278.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1540" y="1708340"/>
            <a:ext cx="3060018" cy="203238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Documents and Settings\Houszka\Pulpit\wybrane giH\DSC_3230.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1540" y="4113076"/>
            <a:ext cx="4643438" cy="22479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C:\Documents and Settings\Houszka\Pulpit\wybrane giH\DSC_835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36196" y="2993889"/>
            <a:ext cx="2344737" cy="336708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5" descr="C:\Documents and Settings\Houszka\Pulpit\wybrane giH\DSC_3502.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24300" y="2433528"/>
            <a:ext cx="1780997" cy="131727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5" name="Prostokąt 11"/>
          <p:cNvSpPr>
            <a:spLocks noChangeArrowheads="1"/>
          </p:cNvSpPr>
          <p:nvPr/>
        </p:nvSpPr>
        <p:spPr bwMode="auto">
          <a:xfrm>
            <a:off x="3709988" y="1364591"/>
            <a:ext cx="5083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pl-PL" altLang="pl-PL" sz="2800" b="1" dirty="0">
                <a:solidFill>
                  <a:srgbClr val="495678"/>
                </a:solidFill>
                <a:latin typeface="Times New Roman" panose="02020603050405020304" pitchFamily="18" charset="0"/>
              </a:rPr>
              <a:t>GEO-INFO-HYDRO CENTRE </a:t>
            </a:r>
          </a:p>
        </p:txBody>
      </p:sp>
      <p:sp>
        <p:nvSpPr>
          <p:cNvPr id="17" name="pole tekstowe 1"/>
          <p:cNvSpPr txBox="1">
            <a:spLocks noChangeArrowheads="1"/>
          </p:cNvSpPr>
          <p:nvPr/>
        </p:nvSpPr>
        <p:spPr bwMode="auto">
          <a:xfrm>
            <a:off x="5273675" y="1865313"/>
            <a:ext cx="3519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pl-PL" altLang="pl-PL" sz="2400" b="1">
                <a:solidFill>
                  <a:srgbClr val="495678"/>
                </a:solidFill>
                <a:latin typeface="Times New Roman" panose="02020603050405020304" pitchFamily="18" charset="0"/>
              </a:rPr>
              <a:t>Project co-financed by the European Union </a:t>
            </a:r>
          </a:p>
        </p:txBody>
      </p:sp>
      <p:grpSp>
        <p:nvGrpSpPr>
          <p:cNvPr id="19" name="Grupa 18">
            <a:extLst>
              <a:ext uri="{FF2B5EF4-FFF2-40B4-BE49-F238E27FC236}">
                <a16:creationId xmlns:a16="http://schemas.microsoft.com/office/drawing/2014/main" id="{1052F5F5-001A-45F0-91B9-AA87A1805A25}"/>
              </a:ext>
            </a:extLst>
          </p:cNvPr>
          <p:cNvGrpSpPr/>
          <p:nvPr/>
        </p:nvGrpSpPr>
        <p:grpSpPr>
          <a:xfrm>
            <a:off x="0" y="195574"/>
            <a:ext cx="8986327" cy="934006"/>
            <a:chOff x="0" y="195574"/>
            <a:chExt cx="8986327" cy="934006"/>
          </a:xfrm>
        </p:grpSpPr>
        <p:sp>
          <p:nvSpPr>
            <p:cNvPr id="20" name="Prostokąt 19">
              <a:extLst>
                <a:ext uri="{FF2B5EF4-FFF2-40B4-BE49-F238E27FC236}">
                  <a16:creationId xmlns:a16="http://schemas.microsoft.com/office/drawing/2014/main" id="{B6E27E57-EEF7-444A-829C-F33F1C1921B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1" name="Grupa 20">
              <a:extLst>
                <a:ext uri="{FF2B5EF4-FFF2-40B4-BE49-F238E27FC236}">
                  <a16:creationId xmlns:a16="http://schemas.microsoft.com/office/drawing/2014/main" id="{575B7949-71D3-4B98-BFCF-8CFCB1DC8EF1}"/>
                </a:ext>
              </a:extLst>
            </p:cNvPr>
            <p:cNvGrpSpPr/>
            <p:nvPr/>
          </p:nvGrpSpPr>
          <p:grpSpPr>
            <a:xfrm>
              <a:off x="5045" y="230008"/>
              <a:ext cx="8981282" cy="899572"/>
              <a:chOff x="5045" y="230008"/>
              <a:chExt cx="8981282" cy="899572"/>
            </a:xfrm>
          </p:grpSpPr>
          <p:sp>
            <p:nvSpPr>
              <p:cNvPr id="22" name="Tytuł 1">
                <a:extLst>
                  <a:ext uri="{FF2B5EF4-FFF2-40B4-BE49-F238E27FC236}">
                    <a16:creationId xmlns:a16="http://schemas.microsoft.com/office/drawing/2014/main" id="{42DA546B-86D1-4DC4-9926-63FF17D50DE0}"/>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3" name="Obraz 22">
                <a:extLst>
                  <a:ext uri="{FF2B5EF4-FFF2-40B4-BE49-F238E27FC236}">
                    <a16:creationId xmlns:a16="http://schemas.microsoft.com/office/drawing/2014/main" id="{D8FD4504-409B-49A0-8C17-4E4D21E9407E}"/>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273869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9"/>
          <p:cNvSpPr>
            <a:spLocks noChangeArrowheads="1"/>
          </p:cNvSpPr>
          <p:nvPr/>
        </p:nvSpPr>
        <p:spPr bwMode="auto">
          <a:xfrm>
            <a:off x="1239085" y="2517809"/>
            <a:ext cx="4572000" cy="9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500"/>
              </a:lnSpc>
              <a:spcBef>
                <a:spcPct val="0"/>
              </a:spcBef>
              <a:buFontTx/>
              <a:buNone/>
            </a:pPr>
            <a:r>
              <a:rPr lang="pl-PL" altLang="pl-PL" sz="2800" b="1" dirty="0">
                <a:solidFill>
                  <a:srgbClr val="495678"/>
                </a:solidFill>
                <a:latin typeface="Garamond" panose="02020404030301010803" pitchFamily="18" charset="0"/>
                <a:cs typeface="Times New Roman" panose="02020603050405020304" pitchFamily="18" charset="0"/>
              </a:rPr>
              <a:t>LECTURE  HALLS </a:t>
            </a:r>
          </a:p>
          <a:p>
            <a:pPr eaLnBrk="1" hangingPunct="1">
              <a:lnSpc>
                <a:spcPts val="3500"/>
              </a:lnSpc>
              <a:spcBef>
                <a:spcPct val="0"/>
              </a:spcBef>
              <a:buFontTx/>
              <a:buNone/>
            </a:pPr>
            <a:r>
              <a:rPr lang="pl-PL" altLang="pl-PL" sz="2800" b="1" dirty="0">
                <a:solidFill>
                  <a:srgbClr val="495678"/>
                </a:solidFill>
                <a:latin typeface="Garamond" panose="02020404030301010803" pitchFamily="18" charset="0"/>
                <a:cs typeface="Times New Roman" panose="02020603050405020304" pitchFamily="18" charset="0"/>
              </a:rPr>
              <a:t>COMPUTER  ROOMS </a:t>
            </a:r>
          </a:p>
        </p:txBody>
      </p:sp>
      <p:pic>
        <p:nvPicPr>
          <p:cNvPr id="16" name="Google Shape;556;p36" descr="PA08003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6336197" y="1484784"/>
            <a:ext cx="2448272" cy="2244620"/>
          </a:xfrm>
          <a:prstGeom prst="rect">
            <a:avLst/>
          </a:prstGeom>
          <a:solidFill>
            <a:srgbClr val="ECECEC"/>
          </a:solidFill>
          <a:ln w="9525" cap="sq" cmpd="sng">
            <a:solidFill>
              <a:srgbClr val="495678"/>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19" name="Google Shape;559;p36" descr="PICT0040"/>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379927" y="4316498"/>
            <a:ext cx="2495688" cy="1920814"/>
          </a:xfrm>
          <a:prstGeom prst="rect">
            <a:avLst/>
          </a:prstGeom>
          <a:noFill/>
          <a:ln w="9525" cap="flat" cmpd="sng">
            <a:solidFill>
              <a:srgbClr val="6D461B"/>
            </a:solidFill>
            <a:prstDash val="solid"/>
            <a:round/>
            <a:headEnd type="none" w="sm" len="sm"/>
            <a:tailEnd type="none" w="sm" len="sm"/>
          </a:ln>
          <a:effectLst>
            <a:outerShdw blurRad="50800" dist="38100" dir="2700000" algn="tl" rotWithShape="0">
              <a:srgbClr val="000000">
                <a:alpha val="40000"/>
              </a:srgbClr>
            </a:outerShdw>
          </a:effectLst>
        </p:spPr>
      </p:pic>
      <p:pic>
        <p:nvPicPr>
          <p:cNvPr id="20" name="Google Shape;560;p36"/>
          <p:cNvPicPr preferRelativeResize="0"/>
          <p:nvPr/>
        </p:nvPicPr>
        <p:blipFill rotWithShape="1">
          <a:blip r:embed="rId4">
            <a:alphaModFix/>
            <a:lum contrast="13000"/>
            <a:extLst>
              <a:ext uri="{28A0092B-C50C-407E-A947-70E740481C1C}">
                <a14:useLocalDpi xmlns:a14="http://schemas.microsoft.com/office/drawing/2010/main" val="0"/>
              </a:ext>
            </a:extLst>
          </a:blip>
          <a:srcRect/>
          <a:stretch/>
        </p:blipFill>
        <p:spPr>
          <a:xfrm>
            <a:off x="6336197" y="4316498"/>
            <a:ext cx="2448272" cy="1920814"/>
          </a:xfrm>
          <a:prstGeom prst="rect">
            <a:avLst/>
          </a:prstGeom>
          <a:solidFill>
            <a:srgbClr val="FFFFFF">
              <a:shade val="85000"/>
            </a:srgbClr>
          </a:solidFill>
          <a:ln w="9525" cap="sq">
            <a:solidFill>
              <a:srgbClr val="495678"/>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1" name="Google Shape;561;p36" descr="507 C.JPG"/>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3397242" y="4316498"/>
            <a:ext cx="2417327" cy="1920814"/>
          </a:xfrm>
          <a:prstGeom prst="rect">
            <a:avLst/>
          </a:prstGeom>
          <a:noFill/>
          <a:ln w="12700" cap="flat" cmpd="sng">
            <a:solidFill>
              <a:srgbClr val="495678"/>
            </a:solidFill>
            <a:prstDash val="solid"/>
            <a:round/>
            <a:headEnd type="none" w="sm" len="sm"/>
            <a:tailEnd type="none" w="sm" len="sm"/>
          </a:ln>
          <a:effectLst>
            <a:outerShdw blurRad="50800" dist="38100" dir="2700000" algn="tl" rotWithShape="0">
              <a:srgbClr val="000000">
                <a:alpha val="40000"/>
              </a:srgbClr>
            </a:outerShdw>
          </a:effectLst>
        </p:spPr>
      </p:pic>
      <p:grpSp>
        <p:nvGrpSpPr>
          <p:cNvPr id="13" name="Grupa 12">
            <a:extLst>
              <a:ext uri="{FF2B5EF4-FFF2-40B4-BE49-F238E27FC236}">
                <a16:creationId xmlns:a16="http://schemas.microsoft.com/office/drawing/2014/main" id="{AAE8686C-3148-47F7-886E-E4026949E083}"/>
              </a:ext>
            </a:extLst>
          </p:cNvPr>
          <p:cNvGrpSpPr/>
          <p:nvPr/>
        </p:nvGrpSpPr>
        <p:grpSpPr>
          <a:xfrm>
            <a:off x="0" y="195574"/>
            <a:ext cx="8986327" cy="934006"/>
            <a:chOff x="0" y="195574"/>
            <a:chExt cx="8986327" cy="934006"/>
          </a:xfrm>
        </p:grpSpPr>
        <p:sp>
          <p:nvSpPr>
            <p:cNvPr id="14" name="Prostokąt 13">
              <a:extLst>
                <a:ext uri="{FF2B5EF4-FFF2-40B4-BE49-F238E27FC236}">
                  <a16:creationId xmlns:a16="http://schemas.microsoft.com/office/drawing/2014/main" id="{2D169BC1-C899-4437-A199-2588D04FFFA7}"/>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5" name="Grupa 14">
              <a:extLst>
                <a:ext uri="{FF2B5EF4-FFF2-40B4-BE49-F238E27FC236}">
                  <a16:creationId xmlns:a16="http://schemas.microsoft.com/office/drawing/2014/main" id="{5C605212-3673-48B8-B8AA-3218E170F73B}"/>
                </a:ext>
              </a:extLst>
            </p:cNvPr>
            <p:cNvGrpSpPr/>
            <p:nvPr/>
          </p:nvGrpSpPr>
          <p:grpSpPr>
            <a:xfrm>
              <a:off x="5045" y="230008"/>
              <a:ext cx="8981282" cy="899572"/>
              <a:chOff x="5045" y="230008"/>
              <a:chExt cx="8981282" cy="899572"/>
            </a:xfrm>
          </p:grpSpPr>
          <p:sp>
            <p:nvSpPr>
              <p:cNvPr id="22" name="Tytuł 1">
                <a:extLst>
                  <a:ext uri="{FF2B5EF4-FFF2-40B4-BE49-F238E27FC236}">
                    <a16:creationId xmlns:a16="http://schemas.microsoft.com/office/drawing/2014/main" id="{F4768360-8F14-4F62-8642-7FC7DAEFFC5D}"/>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3" name="Obraz 22">
                <a:extLst>
                  <a:ext uri="{FF2B5EF4-FFF2-40B4-BE49-F238E27FC236}">
                    <a16:creationId xmlns:a16="http://schemas.microsoft.com/office/drawing/2014/main" id="{DB9099B3-1252-4028-B17A-0F5288D1F040}"/>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576094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ext Box 3"/>
          <p:cNvSpPr txBox="1">
            <a:spLocks noChangeArrowheads="1"/>
          </p:cNvSpPr>
          <p:nvPr/>
        </p:nvSpPr>
        <p:spPr bwMode="auto">
          <a:xfrm>
            <a:off x="215516" y="1340768"/>
            <a:ext cx="5508612" cy="4133952"/>
          </a:xfrm>
          <a:prstGeom prst="rect">
            <a:avLst/>
          </a:prstGeom>
          <a:noFill/>
          <a:ln w="9525">
            <a:noFill/>
            <a:miter lim="800000"/>
            <a:headEnd/>
            <a:tailEnd/>
          </a:ln>
        </p:spPr>
        <p:txBody>
          <a:bodyPr wrap="square">
            <a:spAutoFit/>
          </a:bodyPr>
          <a:lstStyle/>
          <a:p>
            <a:pPr eaLnBrk="1" hangingPunct="1">
              <a:lnSpc>
                <a:spcPct val="115000"/>
              </a:lnSpc>
              <a:defRPr/>
            </a:pPr>
            <a:r>
              <a:rPr lang="pl-PL" sz="2800" b="1" dirty="0">
                <a:solidFill>
                  <a:srgbClr val="E9E5DC">
                    <a:lumMod val="25000"/>
                  </a:srgbClr>
                </a:solidFill>
                <a:effectLst>
                  <a:outerShdw blurRad="38100" dist="38100" dir="2700000" algn="tl">
                    <a:srgbClr val="000000">
                      <a:alpha val="43137"/>
                    </a:srgbClr>
                  </a:outerShdw>
                </a:effectLst>
                <a:cs typeface="Arial" charset="0"/>
              </a:rPr>
              <a:t>  </a:t>
            </a:r>
            <a:r>
              <a:rPr lang="pl-PL" sz="2800" b="1" dirty="0">
                <a:solidFill>
                  <a:srgbClr val="495678"/>
                </a:solidFill>
                <a:latin typeface="Garamond" panose="02020404030301010803" pitchFamily="18" charset="0"/>
                <a:cs typeface="Arial" charset="0"/>
              </a:rPr>
              <a:t>LABORATORIES:</a:t>
            </a:r>
          </a:p>
          <a:p>
            <a:pPr eaLnBrk="1" hangingPunct="1">
              <a:lnSpc>
                <a:spcPct val="115000"/>
              </a:lnSpc>
              <a:defRPr/>
            </a:pP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Geotechnical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GIS-Lab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Multisensory  surveying technologies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 Materials technology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ts val="2000"/>
              </a:lnSpc>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and building</a:t>
            </a: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structures</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Soil physics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ts val="2000"/>
              </a:lnSpc>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and modelling environmental</a:t>
            </a: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processes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en-US" dirty="0">
                <a:solidFill>
                  <a:prstClr val="black">
                    <a:lumMod val="85000"/>
                    <a:lumOff val="15000"/>
                  </a:prstClr>
                </a:solidFill>
                <a:latin typeface="Times New Roman" panose="02020603050405020304" pitchFamily="18" charset="0"/>
                <a:cs typeface="Times New Roman" panose="02020603050405020304" pitchFamily="18" charset="0"/>
              </a:rPr>
              <a:t>  Water and wastewater technology   </a:t>
            </a:r>
            <a:endParaRPr lang="pl-PL" dirty="0">
              <a:solidFill>
                <a:prstClr val="black">
                  <a:lumMod val="85000"/>
                  <a:lumOff val="15000"/>
                </a:prstClr>
              </a:solidFill>
              <a:latin typeface="Times New Roman" panose="02020603050405020304" pitchFamily="18" charset="0"/>
              <a:cs typeface="Times New Roman" panose="02020603050405020304" pitchFamily="18" charset="0"/>
            </a:endParaRPr>
          </a:p>
          <a:p>
            <a:pPr eaLnBrk="1" hangingPunct="1">
              <a:lnSpc>
                <a:spcPct val="140000"/>
              </a:lnSpc>
              <a:buFontTx/>
              <a:buChar char="•"/>
              <a:defRPr/>
            </a:pPr>
            <a:r>
              <a:rPr lang="pl-PL"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dirty="0">
                <a:solidFill>
                  <a:prstClr val="black">
                    <a:lumMod val="85000"/>
                    <a:lumOff val="15000"/>
                  </a:prstClr>
                </a:solidFill>
                <a:latin typeface="Times New Roman" panose="02020603050405020304" pitchFamily="18" charset="0"/>
                <a:cs typeface="Times New Roman" panose="02020603050405020304" pitchFamily="18" charset="0"/>
              </a:rPr>
              <a:t>Water</a:t>
            </a:r>
            <a:endParaRPr lang="pl-PL" sz="1800" b="1" dirty="0">
              <a:solidFill>
                <a:srgbClr val="E9E5DC">
                  <a:lumMod val="25000"/>
                </a:srgbClr>
              </a:solidFill>
              <a:cs typeface="Arial" charset="0"/>
            </a:endParaRPr>
          </a:p>
        </p:txBody>
      </p:sp>
      <p:pic>
        <p:nvPicPr>
          <p:cNvPr id="14" name="Google Shape;573;p37"/>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6547226" y="3298866"/>
            <a:ext cx="2129230" cy="1233091"/>
          </a:xfrm>
          <a:prstGeom prst="rect">
            <a:avLst/>
          </a:prstGeom>
          <a:noFill/>
          <a:ln w="9525" cap="flat" cmpd="sng">
            <a:solidFill>
              <a:srgbClr val="343232"/>
            </a:solidFill>
            <a:prstDash val="solid"/>
            <a:round/>
            <a:headEnd type="none" w="sm" len="sm"/>
            <a:tailEnd type="none" w="sm" len="sm"/>
          </a:ln>
          <a:effectLst>
            <a:outerShdw blurRad="50800" dist="38100" dir="2700000" algn="tl" rotWithShape="0">
              <a:srgbClr val="000000">
                <a:alpha val="40000"/>
              </a:srgbClr>
            </a:outerShdw>
          </a:effectLst>
        </p:spPr>
      </p:pic>
      <p:pic>
        <p:nvPicPr>
          <p:cNvPr id="16" name="Google Shape;574;p37" descr="IMG_6280.jpg"/>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6544719" y="1520788"/>
            <a:ext cx="2128970" cy="1246973"/>
          </a:xfrm>
          <a:prstGeom prst="rect">
            <a:avLst/>
          </a:prstGeom>
          <a:noFill/>
          <a:ln w="9525" cap="flat" cmpd="sng">
            <a:solidFill>
              <a:srgbClr val="343232"/>
            </a:solidFill>
            <a:prstDash val="solid"/>
            <a:round/>
            <a:headEnd type="none" w="sm" len="sm"/>
            <a:tailEnd type="none" w="sm" len="sm"/>
          </a:ln>
          <a:effectLst>
            <a:outerShdw blurRad="50800" dist="38100" dir="2700000" algn="tl" rotWithShape="0">
              <a:srgbClr val="000000">
                <a:alpha val="40000"/>
              </a:srgbClr>
            </a:outerShdw>
          </a:effectLst>
        </p:spPr>
      </p:pic>
      <p:pic>
        <p:nvPicPr>
          <p:cNvPr id="18" name="Google Shape;575;p37" descr="IMG_6272.jpg"/>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4644008" y="1516603"/>
            <a:ext cx="1602001" cy="1732460"/>
          </a:xfrm>
          <a:prstGeom prst="rect">
            <a:avLst/>
          </a:prstGeom>
          <a:ln w="9525" cap="sq">
            <a:solidFill>
              <a:srgbClr val="495678"/>
            </a:solidFill>
            <a:prstDash val="solid"/>
            <a:miter lim="800000"/>
          </a:ln>
          <a:effectLst>
            <a:outerShdw blurRad="50800" dist="38100" dir="2700000" algn="tl" rotWithShape="0">
              <a:srgbClr val="000000">
                <a:alpha val="43000"/>
              </a:srgbClr>
            </a:outerShdw>
          </a:effectLst>
        </p:spPr>
      </p:pic>
      <p:pic>
        <p:nvPicPr>
          <p:cNvPr id="19" name="Google Shape;576;p37" descr="Lab_Techn_Betonów_01"/>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6544719" y="5088848"/>
            <a:ext cx="2126413" cy="1243309"/>
          </a:xfrm>
          <a:prstGeom prst="rect">
            <a:avLst/>
          </a:prstGeom>
          <a:noFill/>
          <a:ln w="9525" cap="flat" cmpd="sng">
            <a:solidFill>
              <a:srgbClr val="343232"/>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20" name="Picture 9" descr="C:\Users\Madzia\Desktop\prezentacja WIKSiG\promocja instytutu Inzynierii środowiska\mgr inż. Michał Śpitalniak\Warsztaty Hydrotechniczno-Geotechniczne\DSC_0288.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t="-1"/>
          <a:stretch/>
        </p:blipFill>
        <p:spPr bwMode="auto">
          <a:xfrm>
            <a:off x="4644008" y="4185084"/>
            <a:ext cx="1602001" cy="2320293"/>
          </a:xfrm>
          <a:prstGeom prst="rect">
            <a:avLst/>
          </a:prstGeom>
          <a:noFill/>
          <a:ln w="9525">
            <a:solidFill>
              <a:srgbClr val="495678"/>
            </a:solidFill>
            <a:miter lim="800000"/>
            <a:headEnd/>
            <a:tailEnd/>
          </a:ln>
          <a:effectLst>
            <a:outerShdw blurRad="50800" dist="38100" dir="2700000" algn="tl" rotWithShape="0">
              <a:prstClr val="black">
                <a:alpha val="40000"/>
              </a:prstClr>
            </a:outerShdw>
          </a:effectLst>
        </p:spPr>
      </p:pic>
      <p:grpSp>
        <p:nvGrpSpPr>
          <p:cNvPr id="15" name="Grupa 14">
            <a:extLst>
              <a:ext uri="{FF2B5EF4-FFF2-40B4-BE49-F238E27FC236}">
                <a16:creationId xmlns:a16="http://schemas.microsoft.com/office/drawing/2014/main" id="{00F2A3A3-164C-4BB3-8F7E-7FDA30911557}"/>
              </a:ext>
            </a:extLst>
          </p:cNvPr>
          <p:cNvGrpSpPr/>
          <p:nvPr/>
        </p:nvGrpSpPr>
        <p:grpSpPr>
          <a:xfrm>
            <a:off x="0" y="195574"/>
            <a:ext cx="8986327" cy="934006"/>
            <a:chOff x="0" y="195574"/>
            <a:chExt cx="8986327" cy="934006"/>
          </a:xfrm>
        </p:grpSpPr>
        <p:sp>
          <p:nvSpPr>
            <p:cNvPr id="21" name="Prostokąt 20">
              <a:extLst>
                <a:ext uri="{FF2B5EF4-FFF2-40B4-BE49-F238E27FC236}">
                  <a16:creationId xmlns:a16="http://schemas.microsoft.com/office/drawing/2014/main" id="{7C4421D3-D442-4184-890A-3E70E82895DF}"/>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2" name="Grupa 21">
              <a:extLst>
                <a:ext uri="{FF2B5EF4-FFF2-40B4-BE49-F238E27FC236}">
                  <a16:creationId xmlns:a16="http://schemas.microsoft.com/office/drawing/2014/main" id="{09D67D31-0A59-45BF-A3F7-CFA89E11AB3B}"/>
                </a:ext>
              </a:extLst>
            </p:cNvPr>
            <p:cNvGrpSpPr/>
            <p:nvPr/>
          </p:nvGrpSpPr>
          <p:grpSpPr>
            <a:xfrm>
              <a:off x="5045" y="230008"/>
              <a:ext cx="8981282" cy="899572"/>
              <a:chOff x="5045" y="230008"/>
              <a:chExt cx="8981282" cy="899572"/>
            </a:xfrm>
          </p:grpSpPr>
          <p:sp>
            <p:nvSpPr>
              <p:cNvPr id="23" name="Tytuł 1">
                <a:extLst>
                  <a:ext uri="{FF2B5EF4-FFF2-40B4-BE49-F238E27FC236}">
                    <a16:creationId xmlns:a16="http://schemas.microsoft.com/office/drawing/2014/main" id="{A82EB4E5-AD25-4D99-AD31-F871033D061C}"/>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4" name="Obraz 23">
                <a:extLst>
                  <a:ext uri="{FF2B5EF4-FFF2-40B4-BE49-F238E27FC236}">
                    <a16:creationId xmlns:a16="http://schemas.microsoft.com/office/drawing/2014/main" id="{F46E50ED-9605-4E49-AE6B-F96CD361A708}"/>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170764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8" name="Obiekt 7"/>
          <p:cNvGraphicFramePr>
            <a:graphicFrameLocks noChangeAspect="1"/>
          </p:cNvGraphicFramePr>
          <p:nvPr>
            <p:extLst>
              <p:ext uri="{D42A27DB-BD31-4B8C-83A1-F6EECF244321}">
                <p14:modId xmlns:p14="http://schemas.microsoft.com/office/powerpoint/2010/main" val="2810471709"/>
              </p:ext>
            </p:extLst>
          </p:nvPr>
        </p:nvGraphicFramePr>
        <p:xfrm>
          <a:off x="5063733" y="248344"/>
          <a:ext cx="3945893" cy="873028"/>
        </p:xfrm>
        <a:graphic>
          <a:graphicData uri="http://schemas.openxmlformats.org/presentationml/2006/ole">
            <mc:AlternateContent xmlns:mc="http://schemas.openxmlformats.org/markup-compatibility/2006">
              <mc:Choice xmlns:v="urn:schemas-microsoft-com:vml" Requires="v">
                <p:oleObj spid="_x0000_s46189"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063733" y="248344"/>
                        <a:ext cx="3945893" cy="873028"/>
                      </a:xfrm>
                      <a:prstGeom prst="rect">
                        <a:avLst/>
                      </a:prstGeom>
                    </p:spPr>
                  </p:pic>
                </p:oleObj>
              </mc:Fallback>
            </mc:AlternateContent>
          </a:graphicData>
        </a:graphic>
      </p:graphicFrame>
      <p:sp>
        <p:nvSpPr>
          <p:cNvPr id="2" name="Prostokąt 1"/>
          <p:cNvSpPr/>
          <p:nvPr/>
        </p:nvSpPr>
        <p:spPr>
          <a:xfrm>
            <a:off x="3886200" y="2276872"/>
            <a:ext cx="4572000" cy="954107"/>
          </a:xfrm>
          <a:prstGeom prst="rect">
            <a:avLst/>
          </a:prstGeom>
        </p:spPr>
        <p:txBody>
          <a:bodyPr>
            <a:spAutoFit/>
          </a:bodyPr>
          <a:lstStyle/>
          <a:p>
            <a:pPr algn="r"/>
            <a:r>
              <a:rPr lang="pl-PL" altLang="pl-PL" sz="2800" b="1" dirty="0">
                <a:solidFill>
                  <a:srgbClr val="782834"/>
                </a:solidFill>
                <a:latin typeface="Garamond" panose="02020404030301010803" pitchFamily="18" charset="0"/>
              </a:rPr>
              <a:t>PAWŁOWICE PALACE</a:t>
            </a:r>
          </a:p>
          <a:p>
            <a:pPr algn="r"/>
            <a:r>
              <a:rPr lang="pl-PL" altLang="pl-PL" sz="2800" b="1" dirty="0" err="1">
                <a:solidFill>
                  <a:srgbClr val="782834"/>
                </a:solidFill>
                <a:latin typeface="Garamond" panose="02020404030301010803" pitchFamily="18" charset="0"/>
              </a:rPr>
              <a:t>Education</a:t>
            </a:r>
            <a:r>
              <a:rPr lang="pl-PL" altLang="pl-PL" sz="2800" b="1" dirty="0">
                <a:solidFill>
                  <a:srgbClr val="782834"/>
                </a:solidFill>
                <a:latin typeface="Garamond" panose="02020404030301010803" pitchFamily="18" charset="0"/>
              </a:rPr>
              <a:t> Centre</a:t>
            </a:r>
          </a:p>
        </p:txBody>
      </p:sp>
      <p:pic>
        <p:nvPicPr>
          <p:cNvPr id="4" name="Obraz 3">
            <a:extLst>
              <a:ext uri="{FF2B5EF4-FFF2-40B4-BE49-F238E27FC236}">
                <a16:creationId xmlns:a16="http://schemas.microsoft.com/office/drawing/2014/main" id="{675FE9B7-E3BE-4BB9-9232-F5D7B9733FF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800" y="905289"/>
            <a:ext cx="3780148" cy="2511099"/>
          </a:xfrm>
          <a:prstGeom prst="rect">
            <a:avLst/>
          </a:prstGeom>
          <a:ln w="19050">
            <a:solidFill>
              <a:srgbClr val="782834"/>
            </a:solidFill>
          </a:ln>
          <a:effectLst>
            <a:outerShdw blurRad="50800" dist="38100" dir="2700000" algn="tl" rotWithShape="0">
              <a:prstClr val="black">
                <a:alpha val="40000"/>
              </a:prstClr>
            </a:outerShdw>
          </a:effectLst>
        </p:spPr>
      </p:pic>
      <p:pic>
        <p:nvPicPr>
          <p:cNvPr id="6" name="Obraz 5">
            <a:extLst>
              <a:ext uri="{FF2B5EF4-FFF2-40B4-BE49-F238E27FC236}">
                <a16:creationId xmlns:a16="http://schemas.microsoft.com/office/drawing/2014/main" id="{B3885C0F-136D-4CD4-85A9-52F74E96F83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0072" y="3687330"/>
            <a:ext cx="3737398" cy="2482700"/>
          </a:xfrm>
          <a:prstGeom prst="rect">
            <a:avLst/>
          </a:prstGeom>
          <a:ln w="19050" cap="sq" cmpd="thickThin">
            <a:solidFill>
              <a:srgbClr val="782834"/>
            </a:solidFill>
            <a:prstDash val="solid"/>
            <a:miter lim="800000"/>
          </a:ln>
          <a:effectLst>
            <a:outerShdw blurRad="50800" dist="38100" dir="2700000" algn="tl" rotWithShape="0">
              <a:prstClr val="black">
                <a:alpha val="40000"/>
              </a:prstClr>
            </a:outerShdw>
          </a:effectLst>
        </p:spPr>
      </p:pic>
      <p:pic>
        <p:nvPicPr>
          <p:cNvPr id="12" name="Obraz 11">
            <a:extLst>
              <a:ext uri="{FF2B5EF4-FFF2-40B4-BE49-F238E27FC236}">
                <a16:creationId xmlns:a16="http://schemas.microsoft.com/office/drawing/2014/main" id="{9D32C470-45CD-40A3-BBA5-E32EF756648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21274" y="3687330"/>
            <a:ext cx="3737398" cy="2482701"/>
          </a:xfrm>
          <a:prstGeom prst="rect">
            <a:avLst/>
          </a:prstGeom>
          <a:ln w="19050">
            <a:solidFill>
              <a:srgbClr val="78283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928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a:extLst>
              <a:ext uri="{FF2B5EF4-FFF2-40B4-BE49-F238E27FC236}">
                <a16:creationId xmlns:a16="http://schemas.microsoft.com/office/drawing/2014/main" id="{52B822C4-67CC-498C-8EE7-16DE09662B6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54568" y="1336220"/>
            <a:ext cx="3352800" cy="642905"/>
          </a:xfrm>
          <a:prstGeom prst="rect">
            <a:avLst/>
          </a:prstGeom>
          <a:effectLst/>
        </p:spPr>
      </p:pic>
      <p:pic>
        <p:nvPicPr>
          <p:cNvPr id="11" name="Obraz 10">
            <a:extLst>
              <a:ext uri="{FF2B5EF4-FFF2-40B4-BE49-F238E27FC236}">
                <a16:creationId xmlns:a16="http://schemas.microsoft.com/office/drawing/2014/main" id="{C34722EC-BDBC-4614-82BC-606E5D8005F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40812" y="1979125"/>
            <a:ext cx="3352800" cy="267712"/>
          </a:xfrm>
          <a:prstGeom prst="rect">
            <a:avLst/>
          </a:prstGeom>
          <a:effectLst/>
        </p:spPr>
      </p:pic>
      <p:pic>
        <p:nvPicPr>
          <p:cNvPr id="12" name="Obraz 11">
            <a:extLst>
              <a:ext uri="{FF2B5EF4-FFF2-40B4-BE49-F238E27FC236}">
                <a16:creationId xmlns:a16="http://schemas.microsoft.com/office/drawing/2014/main" id="{B9F7760E-48E0-40AF-98BA-76FFDA7FDEA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261539" y="3869119"/>
            <a:ext cx="3386864" cy="2149171"/>
          </a:xfrm>
          <a:prstGeom prst="rect">
            <a:avLst/>
          </a:prstGeom>
          <a:ln w="6350" cap="sq">
            <a:solidFill>
              <a:srgbClr val="495678"/>
            </a:solidFill>
            <a:prstDash val="solid"/>
            <a:miter lim="800000"/>
          </a:ln>
          <a:effectLst>
            <a:outerShdw blurRad="50800" dist="38100" dir="2700000" algn="tl" rotWithShape="0">
              <a:srgbClr val="000000">
                <a:alpha val="43000"/>
              </a:srgbClr>
            </a:outerShdw>
          </a:effectLst>
        </p:spPr>
      </p:pic>
      <p:pic>
        <p:nvPicPr>
          <p:cNvPr id="13" name="Obraz 12">
            <a:extLst>
              <a:ext uri="{FF2B5EF4-FFF2-40B4-BE49-F238E27FC236}">
                <a16:creationId xmlns:a16="http://schemas.microsoft.com/office/drawing/2014/main" id="{B35F6C15-8888-4643-93D0-FD2C1C75155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68469" y="3908120"/>
            <a:ext cx="3298731" cy="2149171"/>
          </a:xfrm>
          <a:prstGeom prst="rect">
            <a:avLst/>
          </a:prstGeom>
          <a:ln w="6350" cap="sq">
            <a:solidFill>
              <a:srgbClr val="495678"/>
            </a:solidFill>
            <a:prstDash val="solid"/>
            <a:miter lim="800000"/>
          </a:ln>
          <a:effectLst>
            <a:outerShdw blurRad="50800" dist="38100" dir="2700000" algn="tl" rotWithShape="0">
              <a:srgbClr val="000000">
                <a:alpha val="43000"/>
              </a:srgbClr>
            </a:outerShdw>
          </a:effectLst>
        </p:spPr>
      </p:pic>
      <p:sp>
        <p:nvSpPr>
          <p:cNvPr id="4" name="pole tekstowe 3">
            <a:extLst>
              <a:ext uri="{FF2B5EF4-FFF2-40B4-BE49-F238E27FC236}">
                <a16:creationId xmlns:a16="http://schemas.microsoft.com/office/drawing/2014/main" id="{872C9AC6-8107-4604-A66D-1874D321CE11}"/>
              </a:ext>
            </a:extLst>
          </p:cNvPr>
          <p:cNvSpPr txBox="1"/>
          <p:nvPr/>
        </p:nvSpPr>
        <p:spPr>
          <a:xfrm>
            <a:off x="2771800" y="2394814"/>
            <a:ext cx="6067937" cy="1188132"/>
          </a:xfrm>
          <a:prstGeom prst="rect">
            <a:avLst/>
          </a:prstGeom>
          <a:noFill/>
        </p:spPr>
        <p:txBody>
          <a:bodyPr wrap="square" lIns="0" tIns="0" rIns="0" bIns="0" rtlCol="0">
            <a:noAutofit/>
          </a:bodyPr>
          <a:lstStyle/>
          <a:p>
            <a:pPr algn="ctr">
              <a:lnSpc>
                <a:spcPct val="150000"/>
              </a:lnSpc>
              <a:buFont typeface="Arial" pitchFamily="34" charset="0"/>
              <a:buNone/>
            </a:pPr>
            <a:r>
              <a:rPr lang="pl-PL" sz="2800" b="1" dirty="0">
                <a:solidFill>
                  <a:srgbClr val="495678"/>
                </a:solidFill>
                <a:latin typeface="Garamond" panose="02020404030301010803" pitchFamily="18" charset="0"/>
                <a:cs typeface="Times New Roman" panose="02020603050405020304" pitchFamily="18" charset="0"/>
              </a:rPr>
              <a:t>COMPUTER  AND SOCIAL ROOMS FOR STUDENTS</a:t>
            </a:r>
          </a:p>
        </p:txBody>
      </p:sp>
      <p:grpSp>
        <p:nvGrpSpPr>
          <p:cNvPr id="14" name="Grupa 13">
            <a:extLst>
              <a:ext uri="{FF2B5EF4-FFF2-40B4-BE49-F238E27FC236}">
                <a16:creationId xmlns:a16="http://schemas.microsoft.com/office/drawing/2014/main" id="{33412B57-9153-4747-94D9-63476A23CE62}"/>
              </a:ext>
            </a:extLst>
          </p:cNvPr>
          <p:cNvGrpSpPr/>
          <p:nvPr/>
        </p:nvGrpSpPr>
        <p:grpSpPr>
          <a:xfrm>
            <a:off x="0" y="195574"/>
            <a:ext cx="8986327" cy="934006"/>
            <a:chOff x="0" y="195574"/>
            <a:chExt cx="8986327" cy="934006"/>
          </a:xfrm>
        </p:grpSpPr>
        <p:sp>
          <p:nvSpPr>
            <p:cNvPr id="15" name="Prostokąt 14">
              <a:extLst>
                <a:ext uri="{FF2B5EF4-FFF2-40B4-BE49-F238E27FC236}">
                  <a16:creationId xmlns:a16="http://schemas.microsoft.com/office/drawing/2014/main" id="{D4445D57-029A-482C-9493-7DB15376C4F8}"/>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6" name="Grupa 15">
              <a:extLst>
                <a:ext uri="{FF2B5EF4-FFF2-40B4-BE49-F238E27FC236}">
                  <a16:creationId xmlns:a16="http://schemas.microsoft.com/office/drawing/2014/main" id="{A310F981-12B7-4414-954D-75EE29D2F79C}"/>
                </a:ext>
              </a:extLst>
            </p:cNvPr>
            <p:cNvGrpSpPr/>
            <p:nvPr/>
          </p:nvGrpSpPr>
          <p:grpSpPr>
            <a:xfrm>
              <a:off x="5045" y="230008"/>
              <a:ext cx="8981282" cy="899572"/>
              <a:chOff x="5045" y="230008"/>
              <a:chExt cx="8981282" cy="899572"/>
            </a:xfrm>
          </p:grpSpPr>
          <p:sp>
            <p:nvSpPr>
              <p:cNvPr id="17" name="Tytuł 1">
                <a:extLst>
                  <a:ext uri="{FF2B5EF4-FFF2-40B4-BE49-F238E27FC236}">
                    <a16:creationId xmlns:a16="http://schemas.microsoft.com/office/drawing/2014/main" id="{0750A12C-82A8-4A5A-8E39-56B3934AB4A7}"/>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8" name="Obraz 17">
                <a:extLst>
                  <a:ext uri="{FF2B5EF4-FFF2-40B4-BE49-F238E27FC236}">
                    <a16:creationId xmlns:a16="http://schemas.microsoft.com/office/drawing/2014/main" id="{630164F8-1101-486D-B48B-E92828B01CAD}"/>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753440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
          <p:cNvSpPr txBox="1">
            <a:spLocks noChangeArrowheads="1"/>
          </p:cNvSpPr>
          <p:nvPr/>
        </p:nvSpPr>
        <p:spPr bwMode="auto">
          <a:xfrm>
            <a:off x="840083" y="1104781"/>
            <a:ext cx="5761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pl-PL" sz="2800" b="1" dirty="0">
                <a:solidFill>
                  <a:srgbClr val="495678"/>
                </a:solidFill>
                <a:latin typeface="Garamond" panose="02020404030301010803" pitchFamily="18" charset="0"/>
              </a:rPr>
              <a:t>STUDENT  SCIENTIFIC  CLUBS</a:t>
            </a:r>
            <a:endParaRPr lang="pl-PL" altLang="pl-PL" sz="2800" dirty="0">
              <a:solidFill>
                <a:srgbClr val="495678"/>
              </a:solidFill>
              <a:latin typeface="Times New Roman" panose="02020603050405020304" pitchFamily="18" charset="0"/>
            </a:endParaRPr>
          </a:p>
        </p:txBody>
      </p:sp>
      <p:sp>
        <p:nvSpPr>
          <p:cNvPr id="23" name="Prostokąt 22"/>
          <p:cNvSpPr/>
          <p:nvPr/>
        </p:nvSpPr>
        <p:spPr>
          <a:xfrm>
            <a:off x="534647" y="4792324"/>
            <a:ext cx="4572000" cy="1315745"/>
          </a:xfrm>
          <a:prstGeom prst="rect">
            <a:avLst/>
          </a:prstGeom>
        </p:spPr>
        <p:txBody>
          <a:bodyPr>
            <a:spAutoFit/>
          </a:bodyPr>
          <a:lstStyle/>
          <a:p>
            <a:pPr marL="342900" indent="-342900" eaLnBrk="1" hangingPunct="1">
              <a:spcBef>
                <a:spcPts val="300"/>
              </a:spcBef>
              <a:buFont typeface="Arial" pitchFamily="34" charset="0"/>
              <a:buChar char="•"/>
              <a:defRPr/>
            </a:pPr>
            <a:r>
              <a:rPr lang="pl-PL" dirty="0" err="1">
                <a:solidFill>
                  <a:srgbClr val="000000"/>
                </a:solidFill>
                <a:latin typeface="Times New Roman" panose="02020603050405020304" pitchFamily="18" charset="0"/>
                <a:cs typeface="Times New Roman" panose="02020603050405020304" pitchFamily="18" charset="0"/>
              </a:rPr>
              <a:t>Civil</a:t>
            </a:r>
            <a:r>
              <a:rPr lang="pl-PL" dirty="0">
                <a:solidFill>
                  <a:srgbClr val="000000"/>
                </a:solidFill>
                <a:latin typeface="Times New Roman" panose="02020603050405020304" pitchFamily="18" charset="0"/>
                <a:cs typeface="Times New Roman" panose="02020603050405020304" pitchFamily="18" charset="0"/>
              </a:rPr>
              <a:t> Engineering ”Wspornik”</a:t>
            </a:r>
          </a:p>
          <a:p>
            <a:pPr marL="342900" indent="-342900" eaLnBrk="1" hangingPunct="1">
              <a:spcBef>
                <a:spcPts val="300"/>
              </a:spcBef>
              <a:buFont typeface="Arial" pitchFamily="34" charset="0"/>
              <a:buChar char="•"/>
              <a:defRPr/>
            </a:pPr>
            <a:r>
              <a:rPr lang="pl-PL" dirty="0" err="1">
                <a:solidFill>
                  <a:srgbClr val="000000"/>
                </a:solidFill>
                <a:latin typeface="Times New Roman" panose="02020603050405020304" pitchFamily="18" charset="0"/>
                <a:cs typeface="Times New Roman" panose="02020603050405020304" pitchFamily="18" charset="0"/>
              </a:rPr>
              <a:t>Geodesy</a:t>
            </a:r>
            <a:endParaRPr lang="pl-PL"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ts val="300"/>
              </a:spcBef>
              <a:buFont typeface="Arial" pitchFamily="34" charset="0"/>
              <a:buChar char="•"/>
              <a:defRPr/>
            </a:pPr>
            <a:r>
              <a:rPr lang="pl-PL" dirty="0" err="1">
                <a:solidFill>
                  <a:srgbClr val="000000"/>
                </a:solidFill>
                <a:latin typeface="Times New Roman" panose="02020603050405020304" pitchFamily="18" charset="0"/>
                <a:cs typeface="Times New Roman" panose="02020603050405020304" pitchFamily="18" charset="0"/>
              </a:rPr>
              <a:t>Hydrologist</a:t>
            </a:r>
            <a:r>
              <a:rPr lang="pl-PL" dirty="0">
                <a:solidFill>
                  <a:srgbClr val="000000"/>
                </a:solidFill>
                <a:latin typeface="Times New Roman" panose="02020603050405020304" pitchFamily="18" charset="0"/>
                <a:cs typeface="Times New Roman" panose="02020603050405020304" pitchFamily="18" charset="0"/>
              </a:rPr>
              <a:t> and </a:t>
            </a:r>
            <a:r>
              <a:rPr lang="pl-PL" dirty="0" err="1">
                <a:solidFill>
                  <a:srgbClr val="000000"/>
                </a:solidFill>
                <a:latin typeface="Times New Roman" panose="02020603050405020304" pitchFamily="18" charset="0"/>
                <a:cs typeface="Times New Roman" panose="02020603050405020304" pitchFamily="18" charset="0"/>
              </a:rPr>
              <a:t>Hydrotechnicians</a:t>
            </a:r>
            <a:endParaRPr lang="pl-PL"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ts val="300"/>
              </a:spcBef>
              <a:buFont typeface="Arial" pitchFamily="34" charset="0"/>
              <a:buChar char="•"/>
              <a:defRPr/>
            </a:pPr>
            <a:r>
              <a:rPr lang="pl-PL" dirty="0" err="1">
                <a:solidFill>
                  <a:srgbClr val="000000"/>
                </a:solidFill>
                <a:latin typeface="Times New Roman" panose="02020603050405020304" pitchFamily="18" charset="0"/>
                <a:cs typeface="Times New Roman" panose="02020603050405020304" pitchFamily="18" charset="0"/>
              </a:rPr>
              <a:t>Safety</a:t>
            </a:r>
            <a:r>
              <a:rPr lang="pl-PL" dirty="0">
                <a:solidFill>
                  <a:srgbClr val="000000"/>
                </a:solidFill>
                <a:latin typeface="Times New Roman" panose="02020603050405020304" pitchFamily="18" charset="0"/>
                <a:cs typeface="Times New Roman" panose="02020603050405020304" pitchFamily="18" charset="0"/>
              </a:rPr>
              <a:t> Engineering ”Bezpiecznik ”</a:t>
            </a:r>
          </a:p>
        </p:txBody>
      </p:sp>
      <p:pic>
        <p:nvPicPr>
          <p:cNvPr id="18" name="Google Shape;704;p48" descr="Obraz 084.jpg">
            <a:extLst>
              <a:ext uri="{FF2B5EF4-FFF2-40B4-BE49-F238E27FC236}">
                <a16:creationId xmlns:a16="http://schemas.microsoft.com/office/drawing/2014/main" id="{61D41AA9-4D62-42E5-899B-4939D6762D04}"/>
              </a:ext>
            </a:extLst>
          </p:cNvPr>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7192209" y="2074093"/>
            <a:ext cx="1480827" cy="2030944"/>
          </a:xfrm>
          <a:prstGeom prst="rect">
            <a:avLst/>
          </a:prstGeom>
          <a:noFill/>
          <a:ln w="12700" cap="flat" cmpd="sng">
            <a:solidFill>
              <a:srgbClr val="343232"/>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19" name="Obraz 18">
            <a:extLst>
              <a:ext uri="{FF2B5EF4-FFF2-40B4-BE49-F238E27FC236}">
                <a16:creationId xmlns:a16="http://schemas.microsoft.com/office/drawing/2014/main" id="{21E05D2B-744A-4FFB-8CB1-982119F03D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37604" y="3171470"/>
            <a:ext cx="891149" cy="891149"/>
          </a:xfrm>
          <a:prstGeom prst="rect">
            <a:avLst/>
          </a:prstGeom>
        </p:spPr>
      </p:pic>
      <p:pic>
        <p:nvPicPr>
          <p:cNvPr id="28" name="Obraz 27">
            <a:extLst>
              <a:ext uri="{FF2B5EF4-FFF2-40B4-BE49-F238E27FC236}">
                <a16:creationId xmlns:a16="http://schemas.microsoft.com/office/drawing/2014/main" id="{F238DBD4-9BA5-4CC3-AAC6-FBEF70B16B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48713" y="3145179"/>
            <a:ext cx="903741" cy="903741"/>
          </a:xfrm>
          <a:prstGeom prst="rect">
            <a:avLst/>
          </a:prstGeom>
        </p:spPr>
      </p:pic>
      <p:pic>
        <p:nvPicPr>
          <p:cNvPr id="29" name="Obraz 28">
            <a:extLst>
              <a:ext uri="{FF2B5EF4-FFF2-40B4-BE49-F238E27FC236}">
                <a16:creationId xmlns:a16="http://schemas.microsoft.com/office/drawing/2014/main" id="{EF03002B-2828-4D09-86B1-551B32DECEA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63844" y="3155316"/>
            <a:ext cx="923455" cy="923455"/>
          </a:xfrm>
          <a:prstGeom prst="rect">
            <a:avLst/>
          </a:prstGeom>
        </p:spPr>
      </p:pic>
      <p:pic>
        <p:nvPicPr>
          <p:cNvPr id="30" name="Google Shape;705;p48" descr="fot5">
            <a:extLst>
              <a:ext uri="{FF2B5EF4-FFF2-40B4-BE49-F238E27FC236}">
                <a16:creationId xmlns:a16="http://schemas.microsoft.com/office/drawing/2014/main" id="{7BF4EA22-AAC8-4E5C-B79A-CD5487261A54}"/>
              </a:ext>
            </a:extLst>
          </p:cNvPr>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5450780" y="2097086"/>
            <a:ext cx="1432928" cy="2040631"/>
          </a:xfrm>
          <a:prstGeom prst="rect">
            <a:avLst/>
          </a:prstGeom>
          <a:noFill/>
          <a:ln w="12700" cap="flat" cmpd="sng">
            <a:solidFill>
              <a:srgbClr val="495678"/>
            </a:solidFill>
            <a:prstDash val="solid"/>
            <a:round/>
            <a:headEnd type="none" w="sm" len="sm"/>
            <a:tailEnd type="none" w="sm" len="sm"/>
          </a:ln>
          <a:effectLst>
            <a:outerShdw blurRad="50800" dist="38100" dir="2700000" algn="tl" rotWithShape="0">
              <a:prstClr val="black">
                <a:alpha val="40000"/>
              </a:prstClr>
            </a:outerShdw>
          </a:effectLst>
        </p:spPr>
      </p:pic>
      <p:pic>
        <p:nvPicPr>
          <p:cNvPr id="31" name="Obraz 30">
            <a:extLst>
              <a:ext uri="{FF2B5EF4-FFF2-40B4-BE49-F238E27FC236}">
                <a16:creationId xmlns:a16="http://schemas.microsoft.com/office/drawing/2014/main" id="{8DBE58EE-A55A-4D9D-BB52-7FA530ECD2D2}"/>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463616" y="4497269"/>
            <a:ext cx="1420092" cy="1902114"/>
          </a:xfrm>
          <a:prstGeom prst="rect">
            <a:avLst/>
          </a:prstGeom>
          <a:ln w="12700">
            <a:solidFill>
              <a:srgbClr val="495678"/>
            </a:solidFill>
          </a:ln>
          <a:effectLst>
            <a:outerShdw blurRad="50800" dist="38100" dir="2700000" algn="tl" rotWithShape="0">
              <a:prstClr val="black">
                <a:alpha val="40000"/>
              </a:prstClr>
            </a:outerShdw>
          </a:effectLst>
        </p:spPr>
      </p:pic>
      <p:pic>
        <p:nvPicPr>
          <p:cNvPr id="32" name="Obraz 31">
            <a:extLst>
              <a:ext uri="{FF2B5EF4-FFF2-40B4-BE49-F238E27FC236}">
                <a16:creationId xmlns:a16="http://schemas.microsoft.com/office/drawing/2014/main" id="{C65BE171-5E6F-4B99-ABD0-C6C0D401D5E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249827" y="4483415"/>
            <a:ext cx="1480827" cy="1915968"/>
          </a:xfrm>
          <a:prstGeom prst="rect">
            <a:avLst/>
          </a:prstGeom>
          <a:ln w="12700">
            <a:solidFill>
              <a:srgbClr val="495678"/>
            </a:solidFill>
          </a:ln>
          <a:effectLst>
            <a:outerShdw blurRad="50800" dist="38100" dir="2700000" algn="tl" rotWithShape="0">
              <a:prstClr val="black">
                <a:alpha val="40000"/>
              </a:prstClr>
            </a:outerShdw>
          </a:effectLst>
        </p:spPr>
      </p:pic>
      <p:pic>
        <p:nvPicPr>
          <p:cNvPr id="33" name="Obraz 32">
            <a:extLst>
              <a:ext uri="{FF2B5EF4-FFF2-40B4-BE49-F238E27FC236}">
                <a16:creationId xmlns:a16="http://schemas.microsoft.com/office/drawing/2014/main" id="{4251C7F5-2CCA-40E6-B9EC-FEB5AA249DC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56316" y="2091483"/>
            <a:ext cx="1804390" cy="873759"/>
          </a:xfrm>
          <a:prstGeom prst="rect">
            <a:avLst/>
          </a:prstGeom>
        </p:spPr>
      </p:pic>
      <p:grpSp>
        <p:nvGrpSpPr>
          <p:cNvPr id="20" name="Grupa 19">
            <a:extLst>
              <a:ext uri="{FF2B5EF4-FFF2-40B4-BE49-F238E27FC236}">
                <a16:creationId xmlns:a16="http://schemas.microsoft.com/office/drawing/2014/main" id="{FBFABB58-1CD7-4AF0-9197-42A32BD817AE}"/>
              </a:ext>
            </a:extLst>
          </p:cNvPr>
          <p:cNvGrpSpPr/>
          <p:nvPr/>
        </p:nvGrpSpPr>
        <p:grpSpPr>
          <a:xfrm>
            <a:off x="0" y="195574"/>
            <a:ext cx="8986327" cy="934006"/>
            <a:chOff x="0" y="195574"/>
            <a:chExt cx="8986327" cy="934006"/>
          </a:xfrm>
        </p:grpSpPr>
        <p:sp>
          <p:nvSpPr>
            <p:cNvPr id="21" name="Prostokąt 20">
              <a:extLst>
                <a:ext uri="{FF2B5EF4-FFF2-40B4-BE49-F238E27FC236}">
                  <a16:creationId xmlns:a16="http://schemas.microsoft.com/office/drawing/2014/main" id="{81515C71-95C7-47DF-A53C-854D82B60F0A}"/>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22" name="Grupa 21">
              <a:extLst>
                <a:ext uri="{FF2B5EF4-FFF2-40B4-BE49-F238E27FC236}">
                  <a16:creationId xmlns:a16="http://schemas.microsoft.com/office/drawing/2014/main" id="{B2C4E613-C629-4371-9C93-AF9A405D42BE}"/>
                </a:ext>
              </a:extLst>
            </p:cNvPr>
            <p:cNvGrpSpPr/>
            <p:nvPr/>
          </p:nvGrpSpPr>
          <p:grpSpPr>
            <a:xfrm>
              <a:off x="5045" y="230008"/>
              <a:ext cx="8981282" cy="899572"/>
              <a:chOff x="5045" y="230008"/>
              <a:chExt cx="8981282" cy="899572"/>
            </a:xfrm>
          </p:grpSpPr>
          <p:sp>
            <p:nvSpPr>
              <p:cNvPr id="24" name="Tytuł 1">
                <a:extLst>
                  <a:ext uri="{FF2B5EF4-FFF2-40B4-BE49-F238E27FC236}">
                    <a16:creationId xmlns:a16="http://schemas.microsoft.com/office/drawing/2014/main" id="{F991E969-D273-4C40-BA10-AC568100999E}"/>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5" name="Obraz 24">
                <a:extLst>
                  <a:ext uri="{FF2B5EF4-FFF2-40B4-BE49-F238E27FC236}">
                    <a16:creationId xmlns:a16="http://schemas.microsoft.com/office/drawing/2014/main" id="{2ED33040-F106-4DE8-A6C6-D162C3AE06ED}"/>
                  </a:ext>
                </a:extLst>
              </p:cNvPr>
              <p:cNvPicPr>
                <a:picLocks noChangeAspect="1"/>
              </p:cNvPicPr>
              <p:nvPr/>
            </p:nvPicPr>
            <p:blipFill>
              <a:blip r:embed="rId10" cstate="screen">
                <a:extLst>
                  <a:ext uri="{BEBA8EAE-BF5A-486C-A8C5-ECC9F3942E4B}">
                    <a14:imgProps xmlns:a14="http://schemas.microsoft.com/office/drawing/2010/main">
                      <a14:imgLayer r:embed="rId11">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516937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p:cNvSpPr/>
          <p:nvPr/>
        </p:nvSpPr>
        <p:spPr>
          <a:xfrm>
            <a:off x="3615271" y="4581128"/>
            <a:ext cx="5422711" cy="1200329"/>
          </a:xfrm>
          <a:prstGeom prst="rect">
            <a:avLst/>
          </a:prstGeom>
        </p:spPr>
        <p:txBody>
          <a:bodyPr wrap="square">
            <a:spAutoFit/>
          </a:bodyPr>
          <a:lstStyle/>
          <a:p>
            <a:pPr algn="ctr"/>
            <a:r>
              <a:rPr lang="pl-PL" altLang="pl-PL" sz="3600" b="1" dirty="0">
                <a:solidFill>
                  <a:srgbClr val="495678"/>
                </a:solidFill>
                <a:latin typeface="Garamond" panose="02020404030301010803" pitchFamily="18" charset="0"/>
                <a:cs typeface="Times New Roman" panose="02020603050405020304" pitchFamily="18" charset="0"/>
              </a:rPr>
              <a:t>STUDENT  PROJECTS</a:t>
            </a:r>
            <a:br>
              <a:rPr lang="pl-PL" altLang="pl-PL" b="1" dirty="0">
                <a:latin typeface="Times New Roman" panose="02020603050405020304" pitchFamily="18" charset="0"/>
                <a:cs typeface="Times New Roman" panose="02020603050405020304" pitchFamily="18" charset="0"/>
              </a:rPr>
            </a:br>
            <a:br>
              <a:rPr lang="pl-PL" altLang="pl-PL" b="1" dirty="0">
                <a:latin typeface="Times New Roman" panose="02020603050405020304" pitchFamily="18" charset="0"/>
                <a:cs typeface="Times New Roman" panose="02020603050405020304" pitchFamily="18" charset="0"/>
              </a:rPr>
            </a:br>
            <a:endParaRPr lang="pl-PL" altLang="pl-PL" b="1" dirty="0">
              <a:solidFill>
                <a:srgbClr val="1344CD"/>
              </a:solidFill>
              <a:latin typeface="Times New Roman" panose="02020603050405020304" pitchFamily="18" charset="0"/>
              <a:cs typeface="Times New Roman" panose="02020603050405020304" pitchFamily="18" charset="0"/>
            </a:endParaRPr>
          </a:p>
        </p:txBody>
      </p:sp>
      <p:pic>
        <p:nvPicPr>
          <p:cNvPr id="9" name="Google Shape;622;p41" descr="ladek09_027"/>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827584" y="1574989"/>
            <a:ext cx="2058876" cy="3549339"/>
          </a:xfrm>
          <a:prstGeom prst="rect">
            <a:avLst/>
          </a:prstGeom>
          <a:solidFill>
            <a:srgbClr val="ECECEC"/>
          </a:solidFill>
          <a:ln w="889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0" name="Grupa 9">
            <a:extLst>
              <a:ext uri="{FF2B5EF4-FFF2-40B4-BE49-F238E27FC236}">
                <a16:creationId xmlns:a16="http://schemas.microsoft.com/office/drawing/2014/main" id="{30C3C127-6DD6-482E-89BE-D69BBDE0FA77}"/>
              </a:ext>
            </a:extLst>
          </p:cNvPr>
          <p:cNvGrpSpPr/>
          <p:nvPr/>
        </p:nvGrpSpPr>
        <p:grpSpPr>
          <a:xfrm>
            <a:off x="0" y="195574"/>
            <a:ext cx="8986327" cy="934006"/>
            <a:chOff x="0" y="195574"/>
            <a:chExt cx="8986327" cy="934006"/>
          </a:xfrm>
        </p:grpSpPr>
        <p:sp>
          <p:nvSpPr>
            <p:cNvPr id="11" name="Prostokąt 10">
              <a:extLst>
                <a:ext uri="{FF2B5EF4-FFF2-40B4-BE49-F238E27FC236}">
                  <a16:creationId xmlns:a16="http://schemas.microsoft.com/office/drawing/2014/main" id="{1A44D87E-C148-472E-BD61-573585365831}"/>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a:extLst>
                <a:ext uri="{FF2B5EF4-FFF2-40B4-BE49-F238E27FC236}">
                  <a16:creationId xmlns:a16="http://schemas.microsoft.com/office/drawing/2014/main" id="{BF1199DA-57B9-44DD-A280-F3E58B158F9A}"/>
                </a:ext>
              </a:extLst>
            </p:cNvPr>
            <p:cNvGrpSpPr/>
            <p:nvPr/>
          </p:nvGrpSpPr>
          <p:grpSpPr>
            <a:xfrm>
              <a:off x="5045" y="230008"/>
              <a:ext cx="8981282" cy="899572"/>
              <a:chOff x="5045" y="230008"/>
              <a:chExt cx="8981282" cy="899572"/>
            </a:xfrm>
          </p:grpSpPr>
          <p:sp>
            <p:nvSpPr>
              <p:cNvPr id="13" name="Tytuł 1">
                <a:extLst>
                  <a:ext uri="{FF2B5EF4-FFF2-40B4-BE49-F238E27FC236}">
                    <a16:creationId xmlns:a16="http://schemas.microsoft.com/office/drawing/2014/main" id="{59CAE1C4-E63E-4422-BFE7-13D3D6DAE2DC}"/>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4" name="Obraz 13">
                <a:extLst>
                  <a:ext uri="{FF2B5EF4-FFF2-40B4-BE49-F238E27FC236}">
                    <a16:creationId xmlns:a16="http://schemas.microsoft.com/office/drawing/2014/main" id="{F761B488-6269-4D75-A4A8-50DC55D937D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959496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7" descr="1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0182" y="2600589"/>
            <a:ext cx="1552575" cy="112152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a:blip r:embed="rId3" cstate="screen">
            <a:lum bright="-5000" contrast="10000"/>
            <a:extLst>
              <a:ext uri="{28A0092B-C50C-407E-A947-70E740481C1C}">
                <a14:useLocalDpi xmlns:a14="http://schemas.microsoft.com/office/drawing/2010/main" val="0"/>
              </a:ext>
            </a:extLst>
          </a:blip>
          <a:srcRect/>
          <a:stretch>
            <a:fillRect/>
          </a:stretch>
        </p:blipFill>
        <p:spPr bwMode="auto">
          <a:xfrm>
            <a:off x="3275856" y="1326293"/>
            <a:ext cx="1347636" cy="949325"/>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3" name="Picture 3"/>
          <p:cNvPicPr>
            <a:picLocks noChangeAspect="1" noChangeArrowheads="1"/>
          </p:cNvPicPr>
          <p:nvPr/>
        </p:nvPicPr>
        <p:blipFill>
          <a:blip r:embed="rId4" cstate="screen">
            <a:lum bright="-12000" contrast="18000"/>
            <a:extLst>
              <a:ext uri="{28A0092B-C50C-407E-A947-70E740481C1C}">
                <a14:useLocalDpi xmlns:a14="http://schemas.microsoft.com/office/drawing/2010/main" val="0"/>
              </a:ext>
            </a:extLst>
          </a:blip>
          <a:srcRect/>
          <a:stretch>
            <a:fillRect/>
          </a:stretch>
        </p:blipFill>
        <p:spPr bwMode="auto">
          <a:xfrm>
            <a:off x="575556" y="3933056"/>
            <a:ext cx="4152137" cy="2273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124" y="1628800"/>
            <a:ext cx="3092267" cy="459013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75556" y="1167829"/>
            <a:ext cx="1903412" cy="2554287"/>
          </a:xfrm>
          <a:prstGeom prst="rect">
            <a:avLst/>
          </a:prstGeom>
          <a:ln>
            <a:noFill/>
          </a:ln>
          <a:effectLst>
            <a:outerShdw blurRad="50800" dist="38100" dir="2700000" algn="tl" rotWithShape="0">
              <a:prstClr val="black">
                <a:alpha val="40000"/>
              </a:prstClr>
            </a:outerShdw>
          </a:effectLst>
        </p:spPr>
      </p:pic>
      <p:grpSp>
        <p:nvGrpSpPr>
          <p:cNvPr id="15" name="Grupa 14">
            <a:extLst>
              <a:ext uri="{FF2B5EF4-FFF2-40B4-BE49-F238E27FC236}">
                <a16:creationId xmlns:a16="http://schemas.microsoft.com/office/drawing/2014/main" id="{6B91E5AD-F37E-44FA-81B1-AA05D54A13CA}"/>
              </a:ext>
            </a:extLst>
          </p:cNvPr>
          <p:cNvGrpSpPr/>
          <p:nvPr/>
        </p:nvGrpSpPr>
        <p:grpSpPr>
          <a:xfrm>
            <a:off x="0" y="195574"/>
            <a:ext cx="8986327" cy="934006"/>
            <a:chOff x="0" y="195574"/>
            <a:chExt cx="8986327" cy="934006"/>
          </a:xfrm>
        </p:grpSpPr>
        <p:sp>
          <p:nvSpPr>
            <p:cNvPr id="16" name="Prostokąt 15">
              <a:extLst>
                <a:ext uri="{FF2B5EF4-FFF2-40B4-BE49-F238E27FC236}">
                  <a16:creationId xmlns:a16="http://schemas.microsoft.com/office/drawing/2014/main" id="{8FBA6EBA-676F-42F1-9813-E2FD496293CC}"/>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7" name="Grupa 16">
              <a:extLst>
                <a:ext uri="{FF2B5EF4-FFF2-40B4-BE49-F238E27FC236}">
                  <a16:creationId xmlns:a16="http://schemas.microsoft.com/office/drawing/2014/main" id="{927B7A6F-9226-457D-907B-83634D62AC8D}"/>
                </a:ext>
              </a:extLst>
            </p:cNvPr>
            <p:cNvGrpSpPr/>
            <p:nvPr/>
          </p:nvGrpSpPr>
          <p:grpSpPr>
            <a:xfrm>
              <a:off x="5045" y="230008"/>
              <a:ext cx="8981282" cy="899572"/>
              <a:chOff x="5045" y="230008"/>
              <a:chExt cx="8981282" cy="899572"/>
            </a:xfrm>
          </p:grpSpPr>
          <p:sp>
            <p:nvSpPr>
              <p:cNvPr id="18" name="Tytuł 1">
                <a:extLst>
                  <a:ext uri="{FF2B5EF4-FFF2-40B4-BE49-F238E27FC236}">
                    <a16:creationId xmlns:a16="http://schemas.microsoft.com/office/drawing/2014/main" id="{27002910-6C7C-43EB-91E9-7C867969AEE4}"/>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9" name="Obraz 18">
                <a:extLst>
                  <a:ext uri="{FF2B5EF4-FFF2-40B4-BE49-F238E27FC236}">
                    <a16:creationId xmlns:a16="http://schemas.microsoft.com/office/drawing/2014/main" id="{47D8FF5A-75DF-4C51-B086-6A67C05E4B66}"/>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830950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pole tekstowe 2"/>
          <p:cNvSpPr txBox="1"/>
          <p:nvPr/>
        </p:nvSpPr>
        <p:spPr>
          <a:xfrm>
            <a:off x="287524" y="5805264"/>
            <a:ext cx="4176712" cy="461963"/>
          </a:xfrm>
          <a:prstGeom prst="rect">
            <a:avLst/>
          </a:prstGeom>
          <a:noFill/>
        </p:spPr>
        <p:txBody>
          <a:bodyPr>
            <a:spAutoFit/>
          </a:bodyPr>
          <a:lstStyle/>
          <a:p>
            <a:pPr algn="ctr" eaLnBrk="1" hangingPunct="1">
              <a:defRPr/>
            </a:pPr>
            <a:r>
              <a:rPr lang="pl-PL" sz="2400" b="1" dirty="0">
                <a:solidFill>
                  <a:schemeClr val="accent6">
                    <a:lumMod val="75000"/>
                  </a:schemeClr>
                </a:solidFill>
                <a:latin typeface="Times New Roman" panose="02020603050405020304" pitchFamily="18" charset="0"/>
                <a:cs typeface="Times New Roman" panose="02020603050405020304" pitchFamily="18" charset="0"/>
              </a:rPr>
              <a:t>www.upwr.wroc.pl</a:t>
            </a: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59632" y="1232756"/>
            <a:ext cx="7168405" cy="4156075"/>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Obiekt 5"/>
          <p:cNvGraphicFramePr>
            <a:graphicFrameLocks noChangeAspect="1"/>
          </p:cNvGraphicFramePr>
          <p:nvPr>
            <p:extLst>
              <p:ext uri="{D42A27DB-BD31-4B8C-83A1-F6EECF244321}">
                <p14:modId xmlns:p14="http://schemas.microsoft.com/office/powerpoint/2010/main" val="3113729835"/>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14443" name="CorelDRAW" r:id="rId4" imgW="6350393" imgH="1405173" progId="CorelDraw.Graphic.16">
                  <p:embed/>
                </p:oleObj>
              </mc:Choice>
              <mc:Fallback>
                <p:oleObj name="CorelDRAW" r:id="rId4" imgW="6350393" imgH="1405173" progId="CorelDraw.Graphic.16">
                  <p:embed/>
                  <p:pic>
                    <p:nvPicPr>
                      <p:cNvPr id="0" name=""/>
                      <p:cNvPicPr/>
                      <p:nvPr/>
                    </p:nvPicPr>
                    <p:blipFill>
                      <a:blip r:embed="rId5"/>
                      <a:stretch>
                        <a:fillRect/>
                      </a:stretch>
                    </p:blipFill>
                    <p:spPr>
                      <a:xfrm>
                        <a:off x="5256075" y="108699"/>
                        <a:ext cx="3884477" cy="859440"/>
                      </a:xfrm>
                      <a:prstGeom prst="rect">
                        <a:avLst/>
                      </a:prstGeom>
                    </p:spPr>
                  </p:pic>
                </p:oleObj>
              </mc:Fallback>
            </mc:AlternateContent>
          </a:graphicData>
        </a:graphic>
      </p:graphicFrame>
    </p:spTree>
    <p:extLst>
      <p:ext uri="{BB962C8B-B14F-4D97-AF65-F5344CB8AC3E}">
        <p14:creationId xmlns:p14="http://schemas.microsoft.com/office/powerpoint/2010/main" val="3036039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oogle Shape;659;p44">
            <a:extLst>
              <a:ext uri="{FF2B5EF4-FFF2-40B4-BE49-F238E27FC236}">
                <a16:creationId xmlns:a16="http://schemas.microsoft.com/office/drawing/2014/main" id="{55DB2F54-8585-4727-8EA6-C42355A94C19}"/>
              </a:ext>
            </a:extLst>
          </p:cNvPr>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654377" y="1912545"/>
            <a:ext cx="4780255" cy="3314835"/>
          </a:xfrm>
          <a:prstGeom prst="rect">
            <a:avLst/>
          </a:prstGeom>
          <a:noFill/>
          <a:ln>
            <a:solidFill>
              <a:srgbClr val="495678"/>
            </a:solidFill>
          </a:ln>
          <a:effectLst>
            <a:outerShdw blurRad="50800" dist="38100" dir="2700000" algn="tl" rotWithShape="0">
              <a:srgbClr val="000000">
                <a:alpha val="40000"/>
              </a:srgbClr>
            </a:outerShdw>
          </a:effectLst>
        </p:spPr>
      </p:pic>
      <p:pic>
        <p:nvPicPr>
          <p:cNvPr id="10" name="Google Shape;660;p44">
            <a:extLst>
              <a:ext uri="{FF2B5EF4-FFF2-40B4-BE49-F238E27FC236}">
                <a16:creationId xmlns:a16="http://schemas.microsoft.com/office/drawing/2014/main" id="{ADEFF830-E47B-4825-BF88-17BC5DA5FC3E}"/>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202316" y="4085841"/>
            <a:ext cx="2113517" cy="2341827"/>
          </a:xfrm>
          <a:prstGeom prst="rect">
            <a:avLst/>
          </a:prstGeom>
          <a:noFill/>
          <a:ln>
            <a:solidFill>
              <a:srgbClr val="495678"/>
            </a:solidFill>
          </a:ln>
          <a:effectLst>
            <a:outerShdw blurRad="50800" dist="38100" dir="2700000" algn="tl" rotWithShape="0">
              <a:srgbClr val="000000">
                <a:alpha val="40000"/>
              </a:srgbClr>
            </a:outerShdw>
          </a:effectLst>
        </p:spPr>
      </p:pic>
      <p:pic>
        <p:nvPicPr>
          <p:cNvPr id="11" name="Google Shape;661;p44">
            <a:extLst>
              <a:ext uri="{FF2B5EF4-FFF2-40B4-BE49-F238E27FC236}">
                <a16:creationId xmlns:a16="http://schemas.microsoft.com/office/drawing/2014/main" id="{B9164BB3-2B67-4D54-9FC0-CA2D48DCFD78}"/>
              </a:ext>
            </a:extLst>
          </p:cNvPr>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6202316" y="1621410"/>
            <a:ext cx="2130979" cy="2079400"/>
          </a:xfrm>
          <a:prstGeom prst="rect">
            <a:avLst/>
          </a:prstGeom>
          <a:noFill/>
          <a:ln>
            <a:solidFill>
              <a:srgbClr val="495678"/>
            </a:solidFill>
          </a:ln>
          <a:effectLst>
            <a:outerShdw blurRad="50800" dist="38100" dir="2700000" algn="tl" rotWithShape="0">
              <a:srgbClr val="000000">
                <a:alpha val="40000"/>
              </a:srgbClr>
            </a:outerShdw>
          </a:effectLst>
        </p:spPr>
      </p:pic>
      <p:grpSp>
        <p:nvGrpSpPr>
          <p:cNvPr id="12" name="Grupa 11">
            <a:extLst>
              <a:ext uri="{FF2B5EF4-FFF2-40B4-BE49-F238E27FC236}">
                <a16:creationId xmlns:a16="http://schemas.microsoft.com/office/drawing/2014/main" id="{BA2AA9E4-B61D-428C-9BB0-6E14C135BB9B}"/>
              </a:ext>
            </a:extLst>
          </p:cNvPr>
          <p:cNvGrpSpPr/>
          <p:nvPr/>
        </p:nvGrpSpPr>
        <p:grpSpPr>
          <a:xfrm>
            <a:off x="0" y="195574"/>
            <a:ext cx="8986327" cy="934006"/>
            <a:chOff x="0" y="195574"/>
            <a:chExt cx="8986327" cy="934006"/>
          </a:xfrm>
        </p:grpSpPr>
        <p:sp>
          <p:nvSpPr>
            <p:cNvPr id="13" name="Prostokąt 12">
              <a:extLst>
                <a:ext uri="{FF2B5EF4-FFF2-40B4-BE49-F238E27FC236}">
                  <a16:creationId xmlns:a16="http://schemas.microsoft.com/office/drawing/2014/main" id="{DA7BE485-9CE6-4D2B-803D-966E5C37B568}"/>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4" name="Grupa 13">
              <a:extLst>
                <a:ext uri="{FF2B5EF4-FFF2-40B4-BE49-F238E27FC236}">
                  <a16:creationId xmlns:a16="http://schemas.microsoft.com/office/drawing/2014/main" id="{C2DC5613-EF14-49D5-A39C-1287FDE309EC}"/>
                </a:ext>
              </a:extLst>
            </p:cNvPr>
            <p:cNvGrpSpPr/>
            <p:nvPr/>
          </p:nvGrpSpPr>
          <p:grpSpPr>
            <a:xfrm>
              <a:off x="5045" y="230008"/>
              <a:ext cx="8981282" cy="899572"/>
              <a:chOff x="5045" y="230008"/>
              <a:chExt cx="8981282" cy="899572"/>
            </a:xfrm>
          </p:grpSpPr>
          <p:sp>
            <p:nvSpPr>
              <p:cNvPr id="15" name="Tytuł 1">
                <a:extLst>
                  <a:ext uri="{FF2B5EF4-FFF2-40B4-BE49-F238E27FC236}">
                    <a16:creationId xmlns:a16="http://schemas.microsoft.com/office/drawing/2014/main" id="{7CA87E88-C944-468E-B039-9A1EC3005BE9}"/>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6" name="Obraz 15">
                <a:extLst>
                  <a:ext uri="{FF2B5EF4-FFF2-40B4-BE49-F238E27FC236}">
                    <a16:creationId xmlns:a16="http://schemas.microsoft.com/office/drawing/2014/main" id="{FD6C04D1-4C95-4BA2-8F8C-FC47FF719146}"/>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3845927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73" descr="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a:xfrm>
            <a:off x="5098109" y="1695413"/>
            <a:ext cx="3522798" cy="1917736"/>
          </a:xfrm>
          <a:prstGeom prst="rect">
            <a:avLst/>
          </a:prstGeom>
          <a:ln>
            <a:solidFill>
              <a:srgbClr val="495678"/>
            </a:solidFill>
          </a:ln>
          <a:effectLst>
            <a:outerShdw blurRad="50800" dist="38100" dir="2700000" algn="tl" rotWithShape="0">
              <a:prstClr val="black">
                <a:alpha val="40000"/>
              </a:prstClr>
            </a:outerShdw>
          </a:effectLst>
        </p:spPr>
      </p:pic>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35873" y="4267434"/>
            <a:ext cx="3647269" cy="1637662"/>
          </a:xfrm>
          <a:prstGeom prst="rect">
            <a:avLst/>
          </a:prstGeom>
          <a:ln>
            <a:solidFill>
              <a:srgbClr val="495678"/>
            </a:solidFill>
          </a:ln>
          <a:effectLst>
            <a:outerShdw blurRad="50800" dist="38100" dir="2700000" algn="tl" rotWithShape="0">
              <a:prstClr val="black">
                <a:alpha val="40000"/>
              </a:prstClr>
            </a:outerShdw>
          </a:effectLst>
        </p:spPr>
      </p:pic>
      <p:pic>
        <p:nvPicPr>
          <p:cNvPr id="1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5516" y="1916832"/>
            <a:ext cx="4605337" cy="3240088"/>
          </a:xfrm>
          <a:prstGeom prst="rect">
            <a:avLst/>
          </a:prstGeom>
          <a:ln>
            <a:solidFill>
              <a:srgbClr val="495678"/>
            </a:solidFill>
          </a:ln>
          <a:effectLst>
            <a:outerShdw blurRad="50800" dist="38100" dir="2700000" algn="tl" rotWithShape="0">
              <a:prstClr val="black">
                <a:alpha val="40000"/>
              </a:prstClr>
            </a:outerShdw>
          </a:effectLst>
        </p:spPr>
      </p:pic>
      <p:grpSp>
        <p:nvGrpSpPr>
          <p:cNvPr id="10" name="Grupa 9">
            <a:extLst>
              <a:ext uri="{FF2B5EF4-FFF2-40B4-BE49-F238E27FC236}">
                <a16:creationId xmlns:a16="http://schemas.microsoft.com/office/drawing/2014/main" id="{CA8A6F13-AE65-492F-BF64-144F9D5B3C43}"/>
              </a:ext>
            </a:extLst>
          </p:cNvPr>
          <p:cNvGrpSpPr/>
          <p:nvPr/>
        </p:nvGrpSpPr>
        <p:grpSpPr>
          <a:xfrm>
            <a:off x="0" y="195574"/>
            <a:ext cx="8986327" cy="934006"/>
            <a:chOff x="0" y="195574"/>
            <a:chExt cx="8986327" cy="934006"/>
          </a:xfrm>
        </p:grpSpPr>
        <p:sp>
          <p:nvSpPr>
            <p:cNvPr id="11" name="Prostokąt 10">
              <a:extLst>
                <a:ext uri="{FF2B5EF4-FFF2-40B4-BE49-F238E27FC236}">
                  <a16:creationId xmlns:a16="http://schemas.microsoft.com/office/drawing/2014/main" id="{5C3C6AA8-6204-407D-8310-78A3C61B5B98}"/>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2" name="Grupa 11">
              <a:extLst>
                <a:ext uri="{FF2B5EF4-FFF2-40B4-BE49-F238E27FC236}">
                  <a16:creationId xmlns:a16="http://schemas.microsoft.com/office/drawing/2014/main" id="{563921E2-6340-42C5-89FD-153B4EA1D5DD}"/>
                </a:ext>
              </a:extLst>
            </p:cNvPr>
            <p:cNvGrpSpPr/>
            <p:nvPr/>
          </p:nvGrpSpPr>
          <p:grpSpPr>
            <a:xfrm>
              <a:off x="5045" y="230008"/>
              <a:ext cx="8981282" cy="899572"/>
              <a:chOff x="5045" y="230008"/>
              <a:chExt cx="8981282" cy="899572"/>
            </a:xfrm>
          </p:grpSpPr>
          <p:sp>
            <p:nvSpPr>
              <p:cNvPr id="13" name="Tytuł 1">
                <a:extLst>
                  <a:ext uri="{FF2B5EF4-FFF2-40B4-BE49-F238E27FC236}">
                    <a16:creationId xmlns:a16="http://schemas.microsoft.com/office/drawing/2014/main" id="{832FB0A9-7646-4964-A84C-C0C79BD275A1}"/>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5" name="Obraz 14">
                <a:extLst>
                  <a:ext uri="{FF2B5EF4-FFF2-40B4-BE49-F238E27FC236}">
                    <a16:creationId xmlns:a16="http://schemas.microsoft.com/office/drawing/2014/main" id="{6B919ACD-D6DB-42E9-8AA8-9916D077DE09}"/>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135542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rostokąt 1"/>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p:cNvSpPr/>
          <p:nvPr/>
        </p:nvSpPr>
        <p:spPr>
          <a:xfrm>
            <a:off x="0" y="1065219"/>
            <a:ext cx="9055963" cy="584775"/>
          </a:xfrm>
          <a:prstGeom prst="rect">
            <a:avLst/>
          </a:prstGeom>
        </p:spPr>
        <p:txBody>
          <a:bodyPr wrap="square">
            <a:spAutoFit/>
          </a:bodyPr>
          <a:lstStyle/>
          <a:p>
            <a:pPr algn="ctr" eaLnBrk="1" hangingPunct="1">
              <a:defRPr/>
            </a:pPr>
            <a:r>
              <a:rPr lang="pl-PL" sz="3200" b="1" dirty="0">
                <a:solidFill>
                  <a:srgbClr val="495678"/>
                </a:solidFill>
                <a:latin typeface="Garamond" pitchFamily="18" charset="0"/>
                <a:cs typeface="Arial" charset="0"/>
              </a:rPr>
              <a:t>INTERNATIONAL  STUDENTS  EXCHANGE</a:t>
            </a:r>
            <a:endParaRPr lang="pl-PL" sz="3200" dirty="0">
              <a:solidFill>
                <a:srgbClr val="495678"/>
              </a:solidFill>
              <a:cs typeface="Arial" charset="0"/>
            </a:endParaRPr>
          </a:p>
        </p:txBody>
      </p:sp>
      <p:sp>
        <p:nvSpPr>
          <p:cNvPr id="11" name="Prostokąt 10"/>
          <p:cNvSpPr/>
          <p:nvPr/>
        </p:nvSpPr>
        <p:spPr>
          <a:xfrm>
            <a:off x="217970" y="3851756"/>
            <a:ext cx="8386478" cy="369332"/>
          </a:xfrm>
          <a:prstGeom prst="rect">
            <a:avLst/>
          </a:prstGeom>
        </p:spPr>
        <p:txBody>
          <a:bodyPr wrap="square">
            <a:spAutoFit/>
          </a:bodyPr>
          <a:lstStyle/>
          <a:p>
            <a:r>
              <a:rPr lang="pl-PL" altLang="pl-PL" dirty="0">
                <a:solidFill>
                  <a:schemeClr val="accent6">
                    <a:lumMod val="50000"/>
                  </a:schemeClr>
                </a:solidFill>
                <a:latin typeface="Times New Roman" panose="02020603050405020304" pitchFamily="18" charset="0"/>
              </a:rPr>
              <a:t>.</a:t>
            </a:r>
          </a:p>
        </p:txBody>
      </p:sp>
      <p:pic>
        <p:nvPicPr>
          <p:cNvPr id="12" name="Picture 7" descr="C:\Documents and Settings\Houszka\Moje dokumenty\Moje obrazy\Erasmu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63910" y="4767066"/>
            <a:ext cx="3952306" cy="172227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Prostokąt 9"/>
          <p:cNvSpPr/>
          <p:nvPr/>
        </p:nvSpPr>
        <p:spPr>
          <a:xfrm>
            <a:off x="338999" y="1556792"/>
            <a:ext cx="8587031" cy="3170099"/>
          </a:xfrm>
          <a:prstGeom prst="rect">
            <a:avLst/>
          </a:prstGeom>
        </p:spPr>
        <p:txBody>
          <a:bodyPr wrap="square">
            <a:spAutoFit/>
          </a:bodyPr>
          <a:lstStyle/>
          <a:p>
            <a:pPr lvl="0" algn="just">
              <a:defRPr/>
            </a:pPr>
            <a:r>
              <a:rPr lang="en-US" altLang="pl-PL" sz="2000" dirty="0">
                <a:solidFill>
                  <a:schemeClr val="accent6">
                    <a:lumMod val="50000"/>
                  </a:schemeClr>
                </a:solidFill>
                <a:latin typeface="Times New Roman" pitchFamily="18" charset="0"/>
                <a:cs typeface="Times New Roman" pitchFamily="18" charset="0"/>
              </a:rPr>
              <a:t>We host young people as part of the international Erasmus+ and </a:t>
            </a:r>
            <a:r>
              <a:rPr lang="en-US" altLang="pl-PL" sz="2000" dirty="0" err="1">
                <a:solidFill>
                  <a:schemeClr val="accent6">
                    <a:lumMod val="50000"/>
                  </a:schemeClr>
                </a:solidFill>
                <a:latin typeface="Times New Roman" pitchFamily="18" charset="0"/>
                <a:cs typeface="Times New Roman" pitchFamily="18" charset="0"/>
              </a:rPr>
              <a:t>Cepus</a:t>
            </a:r>
            <a:r>
              <a:rPr lang="en-US" altLang="pl-PL" sz="2000" dirty="0">
                <a:solidFill>
                  <a:schemeClr val="accent6">
                    <a:lumMod val="50000"/>
                  </a:schemeClr>
                </a:solidFill>
                <a:latin typeface="Times New Roman" pitchFamily="18" charset="0"/>
                <a:cs typeface="Times New Roman" pitchFamily="18" charset="0"/>
              </a:rPr>
              <a:t> programs, national scholarships and a scholarship from our University and also foreigners with the Pole's Card.</a:t>
            </a:r>
          </a:p>
          <a:p>
            <a:pPr lvl="0" algn="just">
              <a:defRPr/>
            </a:pPr>
            <a:r>
              <a:rPr lang="en-US" altLang="pl-PL" sz="2000" dirty="0">
                <a:solidFill>
                  <a:schemeClr val="accent6">
                    <a:lumMod val="50000"/>
                  </a:schemeClr>
                </a:solidFill>
                <a:latin typeface="Times New Roman" pitchFamily="18" charset="0"/>
                <a:cs typeface="Times New Roman" pitchFamily="18" charset="0"/>
              </a:rPr>
              <a:t>The number of foreign students studying at our faculty before the Covid pandemic was gradually increasing: from 28 people in 2010 to 78 people in 2019.</a:t>
            </a:r>
          </a:p>
          <a:p>
            <a:pPr lvl="0" algn="just">
              <a:defRPr/>
            </a:pPr>
            <a:r>
              <a:rPr lang="en-US" altLang="pl-PL" sz="2000" dirty="0">
                <a:solidFill>
                  <a:schemeClr val="accent6">
                    <a:lumMod val="50000"/>
                  </a:schemeClr>
                </a:solidFill>
                <a:latin typeface="Times New Roman" pitchFamily="18" charset="0"/>
                <a:cs typeface="Times New Roman" pitchFamily="18" charset="0"/>
              </a:rPr>
              <a:t>After a break due to the pandemic, 41 students came to us in 2022.</a:t>
            </a:r>
          </a:p>
          <a:p>
            <a:pPr lvl="0" algn="just">
              <a:defRPr/>
            </a:pPr>
            <a:r>
              <a:rPr lang="en-US" altLang="pl-PL" sz="2000" dirty="0">
                <a:solidFill>
                  <a:schemeClr val="accent6">
                    <a:lumMod val="50000"/>
                  </a:schemeClr>
                </a:solidFill>
                <a:latin typeface="Times New Roman" pitchFamily="18" charset="0"/>
                <a:cs typeface="Times New Roman" pitchFamily="18" charset="0"/>
              </a:rPr>
              <a:t>Most students come to us from France, Spain, Germany, Norway, Turkey, Ukraine and Italy, but also from other countries such as: Azerbaijan, Belgium, Belarus, Croatia, the Czech Republic, Greece, Lithuania, Latvia, the Netherlands, Portugal and Romania.</a:t>
            </a:r>
            <a:endParaRPr lang="pl-PL" sz="2000" dirty="0">
              <a:solidFill>
                <a:srgbClr val="000000"/>
              </a:solidFill>
              <a:latin typeface="Times New Roman" pitchFamily="18" charset="0"/>
              <a:cs typeface="Times New Roman" pitchFamily="18" charset="0"/>
            </a:endParaRPr>
          </a:p>
        </p:txBody>
      </p:sp>
      <p:pic>
        <p:nvPicPr>
          <p:cNvPr id="14" name="Obraz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943711" y="4764776"/>
            <a:ext cx="1840757" cy="1722274"/>
          </a:xfrm>
          <a:prstGeom prst="rect">
            <a:avLst/>
          </a:prstGeom>
          <a:ln>
            <a:solidFill>
              <a:srgbClr val="495678"/>
            </a:solidFill>
          </a:ln>
          <a:effectLst>
            <a:outerShdw blurRad="50800" dist="38100" dir="2700000" algn="tl" rotWithShape="0">
              <a:prstClr val="black">
                <a:alpha val="40000"/>
              </a:prstClr>
            </a:outerShdw>
          </a:effectLst>
        </p:spPr>
      </p:pic>
      <p:pic>
        <p:nvPicPr>
          <p:cNvPr id="15" name="Obraz 1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55954" y="4750356"/>
            <a:ext cx="1691947" cy="1722274"/>
          </a:xfrm>
          <a:prstGeom prst="rect">
            <a:avLst/>
          </a:prstGeom>
          <a:ln>
            <a:solidFill>
              <a:srgbClr val="495678"/>
            </a:solidFill>
          </a:ln>
          <a:effectLst>
            <a:outerShdw blurRad="50800" dist="38100" dir="2700000" algn="tl" rotWithShape="0">
              <a:prstClr val="black">
                <a:alpha val="40000"/>
              </a:prstClr>
            </a:outerShdw>
          </a:effectLst>
        </p:spPr>
      </p:pic>
      <p:grpSp>
        <p:nvGrpSpPr>
          <p:cNvPr id="16" name="Grupa 15">
            <a:extLst>
              <a:ext uri="{FF2B5EF4-FFF2-40B4-BE49-F238E27FC236}">
                <a16:creationId xmlns:a16="http://schemas.microsoft.com/office/drawing/2014/main" id="{CD7D4436-5780-4EE0-988E-406003572DE4}"/>
              </a:ext>
            </a:extLst>
          </p:cNvPr>
          <p:cNvGrpSpPr/>
          <p:nvPr/>
        </p:nvGrpSpPr>
        <p:grpSpPr>
          <a:xfrm>
            <a:off x="0" y="195574"/>
            <a:ext cx="8986327" cy="934006"/>
            <a:chOff x="0" y="195574"/>
            <a:chExt cx="8986327" cy="934006"/>
          </a:xfrm>
        </p:grpSpPr>
        <p:sp>
          <p:nvSpPr>
            <p:cNvPr id="17" name="Prostokąt 16">
              <a:extLst>
                <a:ext uri="{FF2B5EF4-FFF2-40B4-BE49-F238E27FC236}">
                  <a16:creationId xmlns:a16="http://schemas.microsoft.com/office/drawing/2014/main" id="{C8090D5A-67C1-4425-A178-3BC6E1FF16F1}"/>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8" name="Grupa 17">
              <a:extLst>
                <a:ext uri="{FF2B5EF4-FFF2-40B4-BE49-F238E27FC236}">
                  <a16:creationId xmlns:a16="http://schemas.microsoft.com/office/drawing/2014/main" id="{1204DAE5-E48E-4A44-959B-904D0E04BE4B}"/>
                </a:ext>
              </a:extLst>
            </p:cNvPr>
            <p:cNvGrpSpPr/>
            <p:nvPr/>
          </p:nvGrpSpPr>
          <p:grpSpPr>
            <a:xfrm>
              <a:off x="5045" y="230008"/>
              <a:ext cx="8981282" cy="899572"/>
              <a:chOff x="5045" y="230008"/>
              <a:chExt cx="8981282" cy="899572"/>
            </a:xfrm>
          </p:grpSpPr>
          <p:sp>
            <p:nvSpPr>
              <p:cNvPr id="19" name="Tytuł 1">
                <a:extLst>
                  <a:ext uri="{FF2B5EF4-FFF2-40B4-BE49-F238E27FC236}">
                    <a16:creationId xmlns:a16="http://schemas.microsoft.com/office/drawing/2014/main" id="{A2C5AE83-B865-4759-8035-19E2B075A9AD}"/>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20" name="Obraz 19">
                <a:extLst>
                  <a:ext uri="{FF2B5EF4-FFF2-40B4-BE49-F238E27FC236}">
                    <a16:creationId xmlns:a16="http://schemas.microsoft.com/office/drawing/2014/main" id="{19F4B323-AA60-472E-8A96-89C6369E8D9D}"/>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327050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Obiekt 4"/>
          <p:cNvGraphicFramePr>
            <a:graphicFrameLocks noChangeAspect="1"/>
          </p:cNvGraphicFramePr>
          <p:nvPr/>
        </p:nvGraphicFramePr>
        <p:xfrm>
          <a:off x="4752020" y="152636"/>
          <a:ext cx="4320915" cy="956002"/>
        </p:xfrm>
        <a:graphic>
          <a:graphicData uri="http://schemas.openxmlformats.org/presentationml/2006/ole">
            <mc:AlternateContent xmlns:mc="http://schemas.openxmlformats.org/markup-compatibility/2006">
              <mc:Choice xmlns:v="urn:schemas-microsoft-com:vml" Requires="v">
                <p:oleObj spid="_x0000_s92183" name="CorelDRAW" r:id="rId3" imgW="6350393" imgH="1405173" progId="CorelDraw.Graphic.16">
                  <p:embed/>
                </p:oleObj>
              </mc:Choice>
              <mc:Fallback>
                <p:oleObj name="CorelDRAW" r:id="rId3" imgW="6350393" imgH="1405173" progId="CorelDraw.Graphic.16">
                  <p:embed/>
                  <p:pic>
                    <p:nvPicPr>
                      <p:cNvPr id="5" name="Obiekt 4"/>
                      <p:cNvPicPr/>
                      <p:nvPr/>
                    </p:nvPicPr>
                    <p:blipFill>
                      <a:blip r:embed="rId4"/>
                      <a:stretch>
                        <a:fillRect/>
                      </a:stretch>
                    </p:blipFill>
                    <p:spPr>
                      <a:xfrm>
                        <a:off x="4752020" y="152636"/>
                        <a:ext cx="4320915" cy="956002"/>
                      </a:xfrm>
                      <a:prstGeom prst="rect">
                        <a:avLst/>
                      </a:prstGeom>
                    </p:spPr>
                  </p:pic>
                </p:oleObj>
              </mc:Fallback>
            </mc:AlternateContent>
          </a:graphicData>
        </a:graphic>
      </p:graphicFrame>
      <p:sp>
        <p:nvSpPr>
          <p:cNvPr id="6" name="Prostokąt 5">
            <a:extLst>
              <a:ext uri="{FF2B5EF4-FFF2-40B4-BE49-F238E27FC236}">
                <a16:creationId xmlns:a16="http://schemas.microsoft.com/office/drawing/2014/main" id="{BBFDEF0B-F18B-4F11-8DF4-8DB483178F35}"/>
              </a:ext>
            </a:extLst>
          </p:cNvPr>
          <p:cNvSpPr/>
          <p:nvPr/>
        </p:nvSpPr>
        <p:spPr>
          <a:xfrm>
            <a:off x="2679422" y="2026491"/>
            <a:ext cx="4596585" cy="2123658"/>
          </a:xfrm>
          <a:prstGeom prst="rect">
            <a:avLst/>
          </a:prstGeom>
        </p:spPr>
        <p:txBody>
          <a:bodyPr wrap="square">
            <a:spAutoFit/>
          </a:bodyPr>
          <a:lstStyle/>
          <a:p>
            <a:pPr fontAlgn="base">
              <a:spcAft>
                <a:spcPct val="0"/>
              </a:spcAft>
              <a:buClrTx/>
              <a:buFontTx/>
              <a:buNone/>
              <a:defRPr/>
            </a:pPr>
            <a:r>
              <a:rPr lang="en-US" sz="2000" dirty="0">
                <a:solidFill>
                  <a:schemeClr val="tx1">
                    <a:lumMod val="50000"/>
                  </a:schemeClr>
                </a:solidFill>
                <a:latin typeface="Times New Roman" panose="02020603050405020304" pitchFamily="18" charset="0"/>
                <a:cs typeface="Times New Roman" panose="02020603050405020304" pitchFamily="18" charset="0"/>
              </a:rPr>
              <a:t>We are a group of eager enthusiasts to help foreign students coming to our university. We learn, work and play together.</a:t>
            </a:r>
            <a:endParaRPr lang="pl-PL" sz="2000" kern="1200" dirty="0">
              <a:solidFill>
                <a:schemeClr val="tx1">
                  <a:lumMod val="50000"/>
                </a:schemeClr>
              </a:solidFill>
              <a:latin typeface="Times New Roman" panose="02020603050405020304" pitchFamily="18" charset="0"/>
              <a:cs typeface="Times New Roman" pitchFamily="18" charset="0"/>
            </a:endParaRPr>
          </a:p>
          <a:p>
            <a:pPr fontAlgn="base">
              <a:spcBef>
                <a:spcPct val="0"/>
              </a:spcBef>
              <a:spcAft>
                <a:spcPct val="0"/>
              </a:spcAft>
              <a:buClrTx/>
            </a:pPr>
            <a:endParaRPr lang="pl-PL" sz="1800" kern="1200" dirty="0">
              <a:solidFill>
                <a:srgbClr val="0A0A0A"/>
              </a:solidFill>
              <a:latin typeface="Times New Roman" panose="02020603050405020304" pitchFamily="18" charset="0"/>
              <a:ea typeface="+mn-ea"/>
              <a:cs typeface="Times New Roman" panose="02020603050405020304" pitchFamily="18" charset="0"/>
            </a:endParaRPr>
          </a:p>
          <a:p>
            <a:pPr fontAlgn="base">
              <a:spcBef>
                <a:spcPct val="0"/>
              </a:spcBef>
              <a:spcAft>
                <a:spcPct val="0"/>
              </a:spcAft>
              <a:buClrTx/>
            </a:pPr>
            <a:r>
              <a:rPr lang="en-US" sz="1800" kern="1200" dirty="0">
                <a:solidFill>
                  <a:srgbClr val="0A0A0A"/>
                </a:solidFill>
                <a:latin typeface="Times New Roman" panose="02020603050405020304" pitchFamily="18" charset="0"/>
                <a:ea typeface="+mn-ea"/>
                <a:cs typeface="Times New Roman" panose="02020603050405020304" pitchFamily="18" charset="0"/>
              </a:rPr>
              <a:t>STEP UP</a:t>
            </a:r>
            <a:r>
              <a:rPr lang="pl-PL" sz="1800" kern="1200" dirty="0">
                <a:solidFill>
                  <a:srgbClr val="0A0A0A"/>
                </a:solidFill>
                <a:latin typeface="Times New Roman" panose="02020603050405020304" pitchFamily="18" charset="0"/>
                <a:ea typeface="+mn-ea"/>
                <a:cs typeface="Times New Roman" panose="02020603050405020304" pitchFamily="18" charset="0"/>
              </a:rPr>
              <a:t>  </a:t>
            </a:r>
            <a:r>
              <a:rPr lang="en-US" sz="1800" kern="1200" dirty="0">
                <a:solidFill>
                  <a:srgbClr val="0A0A0A"/>
                </a:solidFill>
                <a:latin typeface="Times New Roman" panose="02020603050405020304" pitchFamily="18" charset="0"/>
                <a:ea typeface="+mn-ea"/>
                <a:cs typeface="Times New Roman" panose="02020603050405020304" pitchFamily="18" charset="0"/>
              </a:rPr>
              <a:t>President</a:t>
            </a:r>
            <a:r>
              <a:rPr lang="pl-PL" sz="1800" kern="1200" dirty="0">
                <a:solidFill>
                  <a:srgbClr val="0A0A0A"/>
                </a:solidFill>
                <a:latin typeface="Times New Roman" panose="02020603050405020304" pitchFamily="18" charset="0"/>
                <a:ea typeface="+mn-ea"/>
                <a:cs typeface="Times New Roman" panose="02020603050405020304" pitchFamily="18" charset="0"/>
              </a:rPr>
              <a:t> </a:t>
            </a:r>
            <a:r>
              <a:rPr lang="pl-PL" sz="1800" dirty="0">
                <a:solidFill>
                  <a:schemeClr val="tx1">
                    <a:lumMod val="50000"/>
                  </a:schemeClr>
                </a:solidFill>
                <a:latin typeface="Times New Roman" panose="02020603050405020304" pitchFamily="18" charset="0"/>
                <a:cs typeface="Times New Roman" panose="02020603050405020304" pitchFamily="18" charset="0"/>
              </a:rPr>
              <a:t>Wiktoria </a:t>
            </a:r>
            <a:r>
              <a:rPr lang="pl-PL" sz="1800" dirty="0" err="1">
                <a:solidFill>
                  <a:schemeClr val="tx1">
                    <a:lumMod val="50000"/>
                  </a:schemeClr>
                </a:solidFill>
                <a:latin typeface="Times New Roman" panose="02020603050405020304" pitchFamily="18" charset="0"/>
                <a:cs typeface="Times New Roman" panose="02020603050405020304" pitchFamily="18" charset="0"/>
              </a:rPr>
              <a:t>Szewiore</a:t>
            </a:r>
            <a:endParaRPr lang="pl-PL" sz="1800" dirty="0">
              <a:solidFill>
                <a:schemeClr val="tx1">
                  <a:lumMod val="50000"/>
                </a:schemeClr>
              </a:solidFill>
              <a:latin typeface="Times New Roman" panose="02020603050405020304" pitchFamily="18" charset="0"/>
              <a:cs typeface="Times New Roman" panose="02020603050405020304" pitchFamily="18" charset="0"/>
            </a:endParaRPr>
          </a:p>
          <a:p>
            <a:pPr fontAlgn="base">
              <a:spcBef>
                <a:spcPct val="0"/>
              </a:spcBef>
              <a:spcAft>
                <a:spcPct val="0"/>
              </a:spcAft>
              <a:buClrTx/>
              <a:buFontTx/>
              <a:buNone/>
            </a:pPr>
            <a:r>
              <a:rPr lang="pl-PL" sz="1800" kern="1200" dirty="0">
                <a:solidFill>
                  <a:srgbClr val="0A0A0A"/>
                </a:solidFill>
                <a:latin typeface="Times New Roman" panose="02020603050405020304" pitchFamily="18" charset="0"/>
                <a:ea typeface="+mn-ea"/>
                <a:cs typeface="Times New Roman" panose="02020603050405020304" pitchFamily="18" charset="0"/>
              </a:rPr>
              <a:t>  </a:t>
            </a:r>
            <a:r>
              <a:rPr lang="en-US" sz="1800" kern="1200" dirty="0">
                <a:solidFill>
                  <a:srgbClr val="0A0A0A"/>
                </a:solidFill>
                <a:latin typeface="Times New Roman" panose="02020603050405020304" pitchFamily="18" charset="0"/>
                <a:ea typeface="+mn-ea"/>
                <a:cs typeface="Times New Roman" panose="02020603050405020304" pitchFamily="18" charset="0"/>
              </a:rPr>
              <a:t>e-mail: </a:t>
            </a:r>
            <a:r>
              <a:rPr lang="en-US" sz="1800" u="sng" kern="1200" dirty="0">
                <a:solidFill>
                  <a:srgbClr val="0A0A0A"/>
                </a:solidFill>
                <a:latin typeface="Times New Roman" panose="02020603050405020304" pitchFamily="18" charset="0"/>
                <a:ea typeface="+mn-ea"/>
                <a:cs typeface="Times New Roman" panose="02020603050405020304" pitchFamily="18" charset="0"/>
                <a:hlinkClick r:id="rId5"/>
              </a:rPr>
              <a:t>step.upwr@gmail.com</a:t>
            </a:r>
            <a:endParaRPr lang="en-US" sz="1800" kern="1200" dirty="0">
              <a:solidFill>
                <a:srgbClr val="0A0A0A"/>
              </a:solidFill>
              <a:latin typeface="Times New Roman" panose="02020603050405020304" pitchFamily="18" charset="0"/>
              <a:ea typeface="+mn-ea"/>
              <a:cs typeface="Times New Roman" panose="02020603050405020304" pitchFamily="18" charset="0"/>
            </a:endParaRPr>
          </a:p>
          <a:p>
            <a:pPr fontAlgn="base">
              <a:spcAft>
                <a:spcPct val="0"/>
              </a:spcAft>
              <a:buClrTx/>
              <a:buFontTx/>
              <a:buNone/>
              <a:defRPr/>
            </a:pPr>
            <a:endParaRPr lang="pl-PL" b="1" kern="1200" dirty="0">
              <a:solidFill>
                <a:srgbClr val="FFFFFF">
                  <a:lumMod val="25000"/>
                </a:srgbClr>
              </a:solidFill>
              <a:latin typeface="Times New Roman" pitchFamily="18" charset="0"/>
              <a:ea typeface="+mn-ea"/>
              <a:cs typeface="Times New Roman" pitchFamily="18" charset="0"/>
            </a:endParaRPr>
          </a:p>
        </p:txBody>
      </p:sp>
      <p:pic>
        <p:nvPicPr>
          <p:cNvPr id="7" name="Picture 11" descr="DSC04800">
            <a:extLst>
              <a:ext uri="{FF2B5EF4-FFF2-40B4-BE49-F238E27FC236}">
                <a16:creationId xmlns:a16="http://schemas.microsoft.com/office/drawing/2014/main" id="{40C85E61-8AB8-459E-B8B4-CD82723B148D}"/>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108606" y="4676552"/>
            <a:ext cx="2970165" cy="1750175"/>
          </a:xfrm>
          <a:prstGeom prst="rect">
            <a:avLst/>
          </a:prstGeom>
          <a:noFill/>
          <a:ln>
            <a:solidFill>
              <a:srgbClr val="782834"/>
            </a:solidFill>
          </a:ln>
          <a:effectLst>
            <a:outerShdw blurRad="152400" dist="50800" dir="27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9A4BA898-37C6-43FC-BA52-CA63647C2334}"/>
              </a:ext>
            </a:extLst>
          </p:cNvPr>
          <p:cNvPicPr>
            <a:picLocks noChangeAspect="1" noChangeArrowheads="1"/>
          </p:cNvPicPr>
          <p:nvPr/>
        </p:nvPicPr>
        <p:blipFill>
          <a:blip r:embed="rId7" cstate="screen">
            <a:lum contrast="6000"/>
            <a:extLst>
              <a:ext uri="{28A0092B-C50C-407E-A947-70E740481C1C}">
                <a14:useLocalDpi xmlns:a14="http://schemas.microsoft.com/office/drawing/2010/main" val="0"/>
              </a:ext>
            </a:extLst>
          </a:blip>
          <a:srcRect/>
          <a:stretch>
            <a:fillRect/>
          </a:stretch>
        </p:blipFill>
        <p:spPr bwMode="auto">
          <a:xfrm>
            <a:off x="662236" y="2026491"/>
            <a:ext cx="1597623" cy="2129367"/>
          </a:xfrm>
          <a:prstGeom prst="rect">
            <a:avLst/>
          </a:prstGeom>
          <a:noFill/>
          <a:ln w="9525">
            <a:solidFill>
              <a:srgbClr val="000000"/>
            </a:solidFill>
            <a:round/>
            <a:headEnd/>
            <a:tailEnd/>
          </a:ln>
          <a:effectLst>
            <a:outerShdw blurRad="152400" dist="50800" dir="2700000" algn="ctr" rotWithShape="0">
              <a:srgbClr val="000000">
                <a:alpha val="43137"/>
              </a:srgbClr>
            </a:outerShdw>
          </a:effectLst>
          <a:extLst>
            <a:ext uri="{909E8E84-426E-40DD-AFC4-6F175D3DCCD1}">
              <a14:hiddenFill xmlns:a14="http://schemas.microsoft.com/office/drawing/2010/main">
                <a:blipFill dpi="0" rotWithShape="0">
                  <a:blip>
                    <a:lum contrast="6000"/>
                  </a:blip>
                  <a:srcRect/>
                  <a:stretch>
                    <a:fillRect/>
                  </a:stretch>
                </a:blipFill>
              </a14:hiddenFill>
            </a:ext>
          </a:extLst>
        </p:spPr>
      </p:pic>
      <p:pic>
        <p:nvPicPr>
          <p:cNvPr id="9" name="Obraz 8">
            <a:extLst>
              <a:ext uri="{FF2B5EF4-FFF2-40B4-BE49-F238E27FC236}">
                <a16:creationId xmlns:a16="http://schemas.microsoft.com/office/drawing/2014/main" id="{BB289EC5-2463-465B-92F9-2857C9142ED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6897" y="4676944"/>
            <a:ext cx="2863594" cy="1752734"/>
          </a:xfrm>
          <a:prstGeom prst="rect">
            <a:avLst/>
          </a:prstGeom>
          <a:ln w="9525">
            <a:solidFill>
              <a:srgbClr val="782834"/>
            </a:solidFill>
          </a:ln>
          <a:effectLst>
            <a:outerShdw blurRad="152400" dist="50800" dir="2700000" algn="ctr" rotWithShape="0">
              <a:srgbClr val="000000">
                <a:alpha val="43137"/>
              </a:srgbClr>
            </a:outerShdw>
          </a:effectLst>
        </p:spPr>
      </p:pic>
      <p:sp>
        <p:nvSpPr>
          <p:cNvPr id="10" name="Tytuł 9">
            <a:extLst>
              <a:ext uri="{FF2B5EF4-FFF2-40B4-BE49-F238E27FC236}">
                <a16:creationId xmlns:a16="http://schemas.microsoft.com/office/drawing/2014/main" id="{40AD2277-BBFD-44B4-98DA-DC1532A2F98F}"/>
              </a:ext>
            </a:extLst>
          </p:cNvPr>
          <p:cNvSpPr>
            <a:spLocks noGrp="1"/>
          </p:cNvSpPr>
          <p:nvPr>
            <p:ph type="title"/>
          </p:nvPr>
        </p:nvSpPr>
        <p:spPr>
          <a:xfrm>
            <a:off x="538664" y="630637"/>
            <a:ext cx="6373813" cy="861774"/>
          </a:xfrm>
          <a:prstGeom prst="rect">
            <a:avLst/>
          </a:prstGeom>
        </p:spPr>
        <p:txBody>
          <a:bodyPr wrap="square">
            <a:spAutoFit/>
          </a:bodyPr>
          <a:lstStyle/>
          <a:p>
            <a:pPr fontAlgn="base">
              <a:spcBef>
                <a:spcPct val="0"/>
              </a:spcBef>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b="1" kern="1200" dirty="0">
                <a:solidFill>
                  <a:srgbClr val="782834"/>
                </a:solidFill>
                <a:latin typeface="Garamond" panose="02020404030301010803" pitchFamily="18" charset="0"/>
                <a:ea typeface="+mn-ea"/>
                <a:cs typeface="Times New Roman" panose="02020603050405020304" pitchFamily="18" charset="0"/>
              </a:rPr>
              <a:t>STEP UP - Support Team</a:t>
            </a:r>
            <a:br>
              <a:rPr lang="pl-PL" sz="2800" b="1" kern="1200" dirty="0">
                <a:solidFill>
                  <a:srgbClr val="782834"/>
                </a:solidFill>
                <a:latin typeface="Garamond" panose="02020404030301010803" pitchFamily="18" charset="0"/>
                <a:ea typeface="+mn-ea"/>
                <a:cs typeface="Times New Roman" panose="02020603050405020304" pitchFamily="18" charset="0"/>
              </a:rPr>
            </a:br>
            <a:r>
              <a:rPr lang="en-US" sz="2800" b="1" kern="1200" dirty="0">
                <a:solidFill>
                  <a:srgbClr val="782834"/>
                </a:solidFill>
                <a:latin typeface="Garamond" panose="02020404030301010803" pitchFamily="18" charset="0"/>
                <a:ea typeface="+mn-ea"/>
                <a:cs typeface="Times New Roman" panose="02020603050405020304" pitchFamily="18" charset="0"/>
              </a:rPr>
              <a:t> for Exchange Programs </a:t>
            </a:r>
            <a:endParaRPr lang="pl-PL" sz="2800" b="1" kern="1200" dirty="0">
              <a:solidFill>
                <a:srgbClr val="782834"/>
              </a:solidFill>
              <a:latin typeface="Garamond" panose="02020404030301010803" pitchFamily="18" charset="0"/>
              <a:ea typeface="+mn-ea"/>
              <a:cs typeface="Times New Roman" panose="02020603050405020304" pitchFamily="18" charset="0"/>
            </a:endParaRPr>
          </a:p>
        </p:txBody>
      </p:sp>
      <p:pic>
        <p:nvPicPr>
          <p:cNvPr id="11" name="Picture 34" descr="https://scontent-vie1-1.xx.fbcdn.net/v/t1.0-9/68751551_102921634414082_3894231870732238848_o.png?_nc_cat=101&amp;_nc_sid=09cbfe&amp;_nc_ohc=g0g9JvmvM9oAX-m55jK&amp;_nc_ht=scontent-vie1-1.xx&amp;oh=c7825ef161bb096ca3d22f38809bcd66&amp;oe=5F9A37B6">
            <a:extLst>
              <a:ext uri="{FF2B5EF4-FFF2-40B4-BE49-F238E27FC236}">
                <a16:creationId xmlns:a16="http://schemas.microsoft.com/office/drawing/2014/main" id="{65B9C1E3-8A94-4689-8976-CF62FADCA22D}"/>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506734" y="2129931"/>
            <a:ext cx="1144074" cy="1144074"/>
          </a:xfrm>
          <a:prstGeom prst="rect">
            <a:avLst/>
          </a:prstGeom>
          <a:noFill/>
          <a:ln>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202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Prostokąt 3"/>
          <p:cNvSpPr/>
          <p:nvPr/>
        </p:nvSpPr>
        <p:spPr>
          <a:xfrm>
            <a:off x="326576" y="4191977"/>
            <a:ext cx="8461375" cy="1754326"/>
          </a:xfrm>
          <a:prstGeom prst="rect">
            <a:avLst/>
          </a:prstGeom>
        </p:spPr>
        <p:txBody>
          <a:bodyPr>
            <a:spAutoFit/>
          </a:bodyPr>
          <a:lstStyle/>
          <a:p>
            <a:pPr algn="r" eaLnBrk="1" hangingPunct="1">
              <a:spcBef>
                <a:spcPts val="0"/>
              </a:spcBef>
              <a:defRPr/>
            </a:pPr>
            <a:r>
              <a:rPr lang="pl-PL" sz="3600" b="1" dirty="0">
                <a:solidFill>
                  <a:srgbClr val="782834"/>
                </a:solidFill>
                <a:latin typeface="Garamond" panose="02020404030301010803" pitchFamily="18" charset="0"/>
                <a:ea typeface="+mj-ea"/>
                <a:cs typeface="Times New Roman" pitchFamily="18" charset="0"/>
              </a:rPr>
              <a:t>UNIVERSITY  SOCIAL  BASE </a:t>
            </a:r>
          </a:p>
          <a:p>
            <a:pPr algn="r" eaLnBrk="1" hangingPunct="1">
              <a:spcBef>
                <a:spcPts val="0"/>
              </a:spcBef>
              <a:defRPr/>
            </a:pPr>
            <a:r>
              <a:rPr lang="pl-PL" altLang="pl-PL" sz="3600" b="1" dirty="0">
                <a:solidFill>
                  <a:srgbClr val="782834"/>
                </a:solidFill>
                <a:latin typeface="Garamond" panose="02020404030301010803" pitchFamily="18" charset="0"/>
                <a:cs typeface="Times New Roman" panose="02020603050405020304" pitchFamily="18" charset="0"/>
              </a:rPr>
              <a:t>AND </a:t>
            </a:r>
          </a:p>
          <a:p>
            <a:pPr algn="r" eaLnBrk="1" hangingPunct="1">
              <a:spcBef>
                <a:spcPts val="0"/>
              </a:spcBef>
              <a:defRPr/>
            </a:pPr>
            <a:r>
              <a:rPr lang="pl-PL" altLang="pl-PL" sz="3600" b="1" dirty="0">
                <a:solidFill>
                  <a:srgbClr val="782834"/>
                </a:solidFill>
                <a:latin typeface="Garamond" panose="02020404030301010803" pitchFamily="18" charset="0"/>
                <a:cs typeface="Times New Roman" panose="02020603050405020304" pitchFamily="18" charset="0"/>
              </a:rPr>
              <a:t>LEISURE  ACTIVITIES</a:t>
            </a:r>
            <a:endParaRPr lang="pl-PL" sz="3600" dirty="0">
              <a:solidFill>
                <a:srgbClr val="782834"/>
              </a:solidFill>
              <a:latin typeface="Garamond" panose="02020404030301010803" pitchFamily="18" charset="0"/>
            </a:endParaRPr>
          </a:p>
        </p:txBody>
      </p:sp>
      <p:graphicFrame>
        <p:nvGraphicFramePr>
          <p:cNvPr id="5" name="Obiekt 4"/>
          <p:cNvGraphicFramePr>
            <a:graphicFrameLocks noChangeAspect="1"/>
          </p:cNvGraphicFramePr>
          <p:nvPr>
            <p:extLst>
              <p:ext uri="{D42A27DB-BD31-4B8C-83A1-F6EECF244321}">
                <p14:modId xmlns:p14="http://schemas.microsoft.com/office/powerpoint/2010/main" val="3249385716"/>
              </p:ext>
            </p:extLst>
          </p:nvPr>
        </p:nvGraphicFramePr>
        <p:xfrm>
          <a:off x="4752020" y="152636"/>
          <a:ext cx="4320915" cy="956002"/>
        </p:xfrm>
        <a:graphic>
          <a:graphicData uri="http://schemas.openxmlformats.org/presentationml/2006/ole">
            <mc:AlternateContent xmlns:mc="http://schemas.openxmlformats.org/markup-compatibility/2006">
              <mc:Choice xmlns:v="urn:schemas-microsoft-com:vml" Requires="v">
                <p:oleObj spid="_x0000_s44138"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4752020" y="152636"/>
                        <a:ext cx="4320915" cy="956002"/>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71876B56-511A-4CD8-946F-C967618662E3}"/>
              </a:ext>
            </a:extLst>
          </p:cNvPr>
          <p:cNvSpPr>
            <a:spLocks noGrp="1"/>
          </p:cNvSpPr>
          <p:nvPr>
            <p:ph type="title"/>
          </p:nvPr>
        </p:nvSpPr>
        <p:spPr/>
        <p:txBody>
          <a:bodyPr/>
          <a:lstStyle/>
          <a:p>
            <a:endParaRPr lang="pl-PL"/>
          </a:p>
        </p:txBody>
      </p:sp>
      <p:pic>
        <p:nvPicPr>
          <p:cNvPr id="7" name="Google Shape;972;p70">
            <a:extLst>
              <a:ext uri="{FF2B5EF4-FFF2-40B4-BE49-F238E27FC236}">
                <a16:creationId xmlns:a16="http://schemas.microsoft.com/office/drawing/2014/main" id="{806F8C0B-BF2C-4BD2-BDCD-85CEF73E8EA9}"/>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431540" y="1644469"/>
            <a:ext cx="2383142" cy="1929312"/>
          </a:xfrm>
          <a:prstGeom prst="rect">
            <a:avLst/>
          </a:prstGeom>
          <a:solidFill>
            <a:srgbClr val="ECECEC"/>
          </a:solidFill>
          <a:ln w="88900" cap="sq" cmpd="sng">
            <a:solidFill>
              <a:srgbClr val="D8D8D8"/>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036887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Obiekt 4"/>
          <p:cNvGraphicFramePr>
            <a:graphicFrameLocks noChangeAspect="1"/>
          </p:cNvGraphicFramePr>
          <p:nvPr/>
        </p:nvGraphicFramePr>
        <p:xfrm>
          <a:off x="4752020" y="152636"/>
          <a:ext cx="4320915" cy="956002"/>
        </p:xfrm>
        <a:graphic>
          <a:graphicData uri="http://schemas.openxmlformats.org/presentationml/2006/ole">
            <mc:AlternateContent xmlns:mc="http://schemas.openxmlformats.org/markup-compatibility/2006">
              <mc:Choice xmlns:v="urn:schemas-microsoft-com:vml" Requires="v">
                <p:oleObj spid="_x0000_s88113" name="CorelDRAW" r:id="rId3" imgW="6350393" imgH="1405173" progId="CorelDraw.Graphic.16">
                  <p:embed/>
                </p:oleObj>
              </mc:Choice>
              <mc:Fallback>
                <p:oleObj name="CorelDRAW" r:id="rId3" imgW="6350393" imgH="1405173" progId="CorelDraw.Graphic.16">
                  <p:embed/>
                  <p:pic>
                    <p:nvPicPr>
                      <p:cNvPr id="5" name="Obiekt 4"/>
                      <p:cNvPicPr/>
                      <p:nvPr/>
                    </p:nvPicPr>
                    <p:blipFill>
                      <a:blip r:embed="rId4"/>
                      <a:stretch>
                        <a:fillRect/>
                      </a:stretch>
                    </p:blipFill>
                    <p:spPr>
                      <a:xfrm>
                        <a:off x="4752020" y="152636"/>
                        <a:ext cx="4320915" cy="956002"/>
                      </a:xfrm>
                      <a:prstGeom prst="rect">
                        <a:avLst/>
                      </a:prstGeom>
                    </p:spPr>
                  </p:pic>
                </p:oleObj>
              </mc:Fallback>
            </mc:AlternateContent>
          </a:graphicData>
        </a:graphic>
      </p:graphicFrame>
      <p:sp>
        <p:nvSpPr>
          <p:cNvPr id="3" name="Symbol zastępczy tekstu 2">
            <a:extLst>
              <a:ext uri="{FF2B5EF4-FFF2-40B4-BE49-F238E27FC236}">
                <a16:creationId xmlns:a16="http://schemas.microsoft.com/office/drawing/2014/main" id="{06FE6E59-6572-463D-9D4B-D67C11DCA6FC}"/>
              </a:ext>
            </a:extLst>
          </p:cNvPr>
          <p:cNvSpPr>
            <a:spLocks noGrp="1"/>
          </p:cNvSpPr>
          <p:nvPr>
            <p:ph type="body" sz="quarter" idx="10"/>
          </p:nvPr>
        </p:nvSpPr>
        <p:spPr>
          <a:xfrm>
            <a:off x="4247964" y="1940013"/>
            <a:ext cx="3779912" cy="1696739"/>
          </a:xfrm>
        </p:spPr>
        <p:txBody>
          <a:bodyPr>
            <a:normAutofit/>
          </a:bodyPr>
          <a:lstStyle/>
          <a:p>
            <a:pPr algn="r"/>
            <a:r>
              <a:rPr lang="pl-PL" sz="4000" b="1" dirty="0">
                <a:solidFill>
                  <a:srgbClr val="782834"/>
                </a:solidFill>
                <a:latin typeface="Times New Roman" panose="02020603050405020304" pitchFamily="18" charset="0"/>
                <a:cs typeface="Times New Roman" panose="02020603050405020304" pitchFamily="18" charset="0"/>
              </a:rPr>
              <a:t>CAMPUS  MAPS</a:t>
            </a:r>
          </a:p>
        </p:txBody>
      </p:sp>
      <p:graphicFrame>
        <p:nvGraphicFramePr>
          <p:cNvPr id="14" name="Obiekt 13">
            <a:extLst>
              <a:ext uri="{FF2B5EF4-FFF2-40B4-BE49-F238E27FC236}">
                <a16:creationId xmlns:a16="http://schemas.microsoft.com/office/drawing/2014/main" id="{4C7E2E10-9F25-45A4-8307-F01F0DC303E7}"/>
              </a:ext>
            </a:extLst>
          </p:cNvPr>
          <p:cNvGraphicFramePr>
            <a:graphicFrameLocks noChangeAspect="1"/>
          </p:cNvGraphicFramePr>
          <p:nvPr>
            <p:extLst>
              <p:ext uri="{D42A27DB-BD31-4B8C-83A1-F6EECF244321}">
                <p14:modId xmlns:p14="http://schemas.microsoft.com/office/powerpoint/2010/main" val="155339294"/>
              </p:ext>
            </p:extLst>
          </p:nvPr>
        </p:nvGraphicFramePr>
        <p:xfrm>
          <a:off x="47625" y="47625"/>
          <a:ext cx="1143000" cy="517525"/>
        </p:xfrm>
        <a:graphic>
          <a:graphicData uri="http://schemas.openxmlformats.org/presentationml/2006/ole">
            <mc:AlternateContent xmlns:mc="http://schemas.openxmlformats.org/markup-compatibility/2006">
              <mc:Choice xmlns:v="urn:schemas-microsoft-com:vml" Requires="v">
                <p:oleObj spid="_x0000_s88114" name="Obiekt powłoki pakowarki" showAsIcon="1" r:id="rId5" imgW="1142948" imgH="518242" progId="Package">
                  <p:embed/>
                </p:oleObj>
              </mc:Choice>
              <mc:Fallback>
                <p:oleObj name="Obiekt powłoki pakowarki" showAsIcon="1" r:id="rId5" imgW="1142948" imgH="518242" progId="Package">
                  <p:embed/>
                  <p:pic>
                    <p:nvPicPr>
                      <p:cNvPr id="0" name=""/>
                      <p:cNvPicPr/>
                      <p:nvPr/>
                    </p:nvPicPr>
                    <p:blipFill>
                      <a:blip r:embed="rId6"/>
                      <a:stretch>
                        <a:fillRect/>
                      </a:stretch>
                    </p:blipFill>
                    <p:spPr>
                      <a:xfrm>
                        <a:off x="47625" y="47625"/>
                        <a:ext cx="1143000" cy="517525"/>
                      </a:xfrm>
                      <a:prstGeom prst="rect">
                        <a:avLst/>
                      </a:prstGeom>
                    </p:spPr>
                  </p:pic>
                </p:oleObj>
              </mc:Fallback>
            </mc:AlternateContent>
          </a:graphicData>
        </a:graphic>
      </p:graphicFrame>
      <p:sp>
        <p:nvSpPr>
          <p:cNvPr id="15" name="Text Box 36">
            <a:extLst>
              <a:ext uri="{FF2B5EF4-FFF2-40B4-BE49-F238E27FC236}">
                <a16:creationId xmlns:a16="http://schemas.microsoft.com/office/drawing/2014/main" id="{E8B74877-8B90-4DFF-8116-0A06937F13D4}"/>
              </a:ext>
            </a:extLst>
          </p:cNvPr>
          <p:cNvSpPr txBox="1">
            <a:spLocks noChangeArrowheads="1"/>
          </p:cNvSpPr>
          <p:nvPr/>
        </p:nvSpPr>
        <p:spPr bwMode="auto">
          <a:xfrm>
            <a:off x="-108520" y="4741824"/>
            <a:ext cx="4104456" cy="646331"/>
          </a:xfrm>
          <a:prstGeom prst="rect">
            <a:avLst/>
          </a:prstGeom>
          <a:noFill/>
          <a:ln w="9525">
            <a:noFill/>
            <a:miter lim="800000"/>
            <a:headEnd/>
            <a:tailEnd/>
          </a:ln>
          <a:effectLst/>
          <a:scene3d>
            <a:camera prst="orthographicFront"/>
            <a:lightRig rig="threePt" dir="t"/>
          </a:scene3d>
          <a:sp3d>
            <a:bevelT prst="relaxedInset"/>
          </a:sp3d>
        </p:spPr>
        <p:txBody>
          <a:bodyPr wrap="square">
            <a:spAutoFit/>
          </a:bodyPr>
          <a:lstStyle/>
          <a:p>
            <a:pPr algn="ctr" eaLnBrk="1" hangingPunct="1">
              <a:spcBef>
                <a:spcPts val="0"/>
              </a:spcBef>
              <a:defRPr/>
            </a:pPr>
            <a:r>
              <a:rPr lang="en-US" altLang="pl-PL" b="1" dirty="0">
                <a:solidFill>
                  <a:srgbClr val="463E2C"/>
                </a:solidFill>
                <a:latin typeface="Garamond" panose="02020404030301010803" pitchFamily="18" charset="0"/>
                <a:cs typeface="Arial" charset="0"/>
              </a:rPr>
              <a:t>Distance</a:t>
            </a:r>
            <a:r>
              <a:rPr lang="pl-PL" altLang="pl-PL" b="1" dirty="0">
                <a:solidFill>
                  <a:srgbClr val="463E2C"/>
                </a:solidFill>
                <a:latin typeface="Garamond" panose="02020404030301010803" pitchFamily="18" charset="0"/>
                <a:cs typeface="Arial" charset="0"/>
              </a:rPr>
              <a:t> </a:t>
            </a:r>
            <a:r>
              <a:rPr lang="en-GB" altLang="pl-PL" b="1" dirty="0">
                <a:solidFill>
                  <a:srgbClr val="463E2C"/>
                </a:solidFill>
                <a:latin typeface="Garamond" panose="02020404030301010803" pitchFamily="18" charset="0"/>
                <a:cs typeface="Arial" charset="0"/>
              </a:rPr>
              <a:t>between</a:t>
            </a:r>
            <a:r>
              <a:rPr lang="pl-PL" altLang="pl-PL" b="1" dirty="0">
                <a:solidFill>
                  <a:srgbClr val="463E2C"/>
                </a:solidFill>
                <a:latin typeface="Garamond" panose="02020404030301010803" pitchFamily="18" charset="0"/>
                <a:cs typeface="Arial" charset="0"/>
              </a:rPr>
              <a:t> </a:t>
            </a:r>
            <a:r>
              <a:rPr lang="en-US" altLang="pl-PL" b="1" dirty="0">
                <a:solidFill>
                  <a:srgbClr val="463E2C"/>
                </a:solidFill>
                <a:latin typeface="Garamond" panose="02020404030301010803" pitchFamily="18" charset="0"/>
                <a:cs typeface="Arial" charset="0"/>
              </a:rPr>
              <a:t>campuses</a:t>
            </a:r>
            <a:r>
              <a:rPr lang="pl-PL" altLang="pl-PL" b="1" dirty="0">
                <a:solidFill>
                  <a:srgbClr val="463E2C"/>
                </a:solidFill>
                <a:latin typeface="Garamond" panose="02020404030301010803" pitchFamily="18" charset="0"/>
                <a:cs typeface="Arial" charset="0"/>
              </a:rPr>
              <a:t> - 4 km </a:t>
            </a:r>
          </a:p>
          <a:p>
            <a:pPr algn="ctr" eaLnBrk="1" hangingPunct="1">
              <a:spcBef>
                <a:spcPts val="0"/>
              </a:spcBef>
              <a:defRPr/>
            </a:pPr>
            <a:r>
              <a:rPr lang="pl-PL" altLang="pl-PL" b="1" dirty="0">
                <a:solidFill>
                  <a:srgbClr val="463E2C"/>
                </a:solidFill>
                <a:latin typeface="Garamond" panose="02020404030301010803" pitchFamily="18" charset="0"/>
                <a:cs typeface="Arial" charset="0"/>
              </a:rPr>
              <a:t>(</a:t>
            </a:r>
            <a:r>
              <a:rPr lang="pl-PL" altLang="pl-PL" b="1" dirty="0" err="1">
                <a:solidFill>
                  <a:srgbClr val="463E2C"/>
                </a:solidFill>
                <a:latin typeface="Garamond" panose="02020404030301010803" pitchFamily="18" charset="0"/>
                <a:cs typeface="Arial" charset="0"/>
              </a:rPr>
              <a:t>you</a:t>
            </a:r>
            <a:r>
              <a:rPr lang="pl-PL" altLang="pl-PL" b="1" dirty="0">
                <a:solidFill>
                  <a:srgbClr val="463E2C"/>
                </a:solidFill>
                <a:latin typeface="Garamond" panose="02020404030301010803" pitchFamily="18" charset="0"/>
                <a:cs typeface="Arial" charset="0"/>
              </a:rPr>
              <a:t> </a:t>
            </a:r>
            <a:r>
              <a:rPr lang="pl-PL" altLang="pl-PL" b="1" dirty="0" err="1">
                <a:solidFill>
                  <a:srgbClr val="463E2C"/>
                </a:solidFill>
                <a:latin typeface="Garamond" panose="02020404030301010803" pitchFamily="18" charset="0"/>
                <a:cs typeface="Arial" charset="0"/>
              </a:rPr>
              <a:t>can</a:t>
            </a:r>
            <a:r>
              <a:rPr lang="pl-PL" altLang="pl-PL" b="1" dirty="0">
                <a:solidFill>
                  <a:srgbClr val="463E2C"/>
                </a:solidFill>
                <a:latin typeface="Garamond" panose="02020404030301010803" pitchFamily="18" charset="0"/>
                <a:cs typeface="Arial" charset="0"/>
              </a:rPr>
              <a:t> </a:t>
            </a:r>
            <a:r>
              <a:rPr lang="pl-PL" altLang="pl-PL" b="1" dirty="0" err="1">
                <a:solidFill>
                  <a:srgbClr val="463E2C"/>
                </a:solidFill>
                <a:latin typeface="Garamond" panose="02020404030301010803" pitchFamily="18" charset="0"/>
                <a:cs typeface="Arial" charset="0"/>
              </a:rPr>
              <a:t>take</a:t>
            </a:r>
            <a:r>
              <a:rPr lang="pl-PL" altLang="pl-PL" b="1" dirty="0">
                <a:solidFill>
                  <a:srgbClr val="463E2C"/>
                </a:solidFill>
                <a:latin typeface="Garamond" panose="02020404030301010803" pitchFamily="18" charset="0"/>
                <a:cs typeface="Arial" charset="0"/>
              </a:rPr>
              <a:t> tram, </a:t>
            </a:r>
            <a:r>
              <a:rPr lang="pl-PL" altLang="pl-PL" b="1" dirty="0" err="1">
                <a:solidFill>
                  <a:srgbClr val="463E2C"/>
                </a:solidFill>
                <a:latin typeface="Garamond" panose="02020404030301010803" pitchFamily="18" charset="0"/>
                <a:cs typeface="Arial" charset="0"/>
              </a:rPr>
              <a:t>bus</a:t>
            </a:r>
            <a:r>
              <a:rPr lang="pl-PL" altLang="pl-PL" b="1" dirty="0">
                <a:solidFill>
                  <a:srgbClr val="463E2C"/>
                </a:solidFill>
                <a:latin typeface="Garamond" panose="02020404030301010803" pitchFamily="18" charset="0"/>
                <a:cs typeface="Arial" charset="0"/>
              </a:rPr>
              <a:t> </a:t>
            </a:r>
            <a:r>
              <a:rPr lang="pl-PL" altLang="pl-PL" b="1" dirty="0" err="1">
                <a:solidFill>
                  <a:srgbClr val="463E2C"/>
                </a:solidFill>
                <a:latin typeface="Garamond" panose="02020404030301010803" pitchFamily="18" charset="0"/>
                <a:cs typeface="Arial" charset="0"/>
              </a:rPr>
              <a:t>or</a:t>
            </a:r>
            <a:r>
              <a:rPr lang="pl-PL" altLang="pl-PL" b="1" dirty="0">
                <a:solidFill>
                  <a:srgbClr val="463E2C"/>
                </a:solidFill>
                <a:latin typeface="Garamond" panose="02020404030301010803" pitchFamily="18" charset="0"/>
                <a:cs typeface="Arial" charset="0"/>
              </a:rPr>
              <a:t> </a:t>
            </a:r>
            <a:r>
              <a:rPr lang="pl-PL" altLang="pl-PL" b="1" dirty="0" err="1">
                <a:solidFill>
                  <a:srgbClr val="463E2C"/>
                </a:solidFill>
                <a:latin typeface="Garamond" panose="02020404030301010803" pitchFamily="18" charset="0"/>
                <a:cs typeface="Arial" charset="0"/>
              </a:rPr>
              <a:t>city</a:t>
            </a:r>
            <a:r>
              <a:rPr lang="pl-PL" altLang="pl-PL" b="1" dirty="0">
                <a:solidFill>
                  <a:srgbClr val="463E2C"/>
                </a:solidFill>
                <a:latin typeface="Garamond" panose="02020404030301010803" pitchFamily="18" charset="0"/>
                <a:cs typeface="Arial" charset="0"/>
              </a:rPr>
              <a:t> </a:t>
            </a:r>
            <a:r>
              <a:rPr lang="pl-PL" altLang="pl-PL" b="1" dirty="0" err="1">
                <a:solidFill>
                  <a:srgbClr val="463E2C"/>
                </a:solidFill>
                <a:latin typeface="Garamond" panose="02020404030301010803" pitchFamily="18" charset="0"/>
                <a:cs typeface="Arial" charset="0"/>
              </a:rPr>
              <a:t>bike</a:t>
            </a:r>
            <a:r>
              <a:rPr lang="pl-PL" altLang="pl-PL" b="1" dirty="0">
                <a:solidFill>
                  <a:srgbClr val="463E2C"/>
                </a:solidFill>
                <a:latin typeface="Garamond" panose="02020404030301010803" pitchFamily="18" charset="0"/>
                <a:cs typeface="Arial" charset="0"/>
              </a:rPr>
              <a:t>)</a:t>
            </a:r>
          </a:p>
        </p:txBody>
      </p:sp>
      <p:pic>
        <p:nvPicPr>
          <p:cNvPr id="16" name="Obraz 15">
            <a:extLst>
              <a:ext uri="{FF2B5EF4-FFF2-40B4-BE49-F238E27FC236}">
                <a16:creationId xmlns:a16="http://schemas.microsoft.com/office/drawing/2014/main" id="{4ABBBF00-478F-4FC9-945E-D8E63ADE1A9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58684" r="75341" b="3131"/>
          <a:stretch/>
        </p:blipFill>
        <p:spPr>
          <a:xfrm>
            <a:off x="3779912" y="3969061"/>
            <a:ext cx="1157550" cy="2484276"/>
          </a:xfrm>
          <a:prstGeom prst="rect">
            <a:avLst/>
          </a:prstGeom>
          <a:ln>
            <a:solidFill>
              <a:srgbClr val="782834"/>
            </a:solidFill>
          </a:ln>
        </p:spPr>
      </p:pic>
      <p:pic>
        <p:nvPicPr>
          <p:cNvPr id="17" name="Obraz 16">
            <a:extLst>
              <a:ext uri="{FF2B5EF4-FFF2-40B4-BE49-F238E27FC236}">
                <a16:creationId xmlns:a16="http://schemas.microsoft.com/office/drawing/2014/main" id="{16D8A7A7-86C2-41B7-BB4D-F3758E5A26A7}"/>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b="46574"/>
          <a:stretch/>
        </p:blipFill>
        <p:spPr>
          <a:xfrm>
            <a:off x="369767" y="386616"/>
            <a:ext cx="4644516" cy="3439193"/>
          </a:xfrm>
          <a:prstGeom prst="rect">
            <a:avLst/>
          </a:prstGeom>
        </p:spPr>
      </p:pic>
      <p:pic>
        <p:nvPicPr>
          <p:cNvPr id="18" name="Obraz 17">
            <a:extLst>
              <a:ext uri="{FF2B5EF4-FFF2-40B4-BE49-F238E27FC236}">
                <a16:creationId xmlns:a16="http://schemas.microsoft.com/office/drawing/2014/main" id="{A45AD346-94B0-49F4-B3F3-4BD91F812B6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4544" t="53150"/>
          <a:stretch/>
        </p:blipFill>
        <p:spPr>
          <a:xfrm>
            <a:off x="5323999" y="3491045"/>
            <a:ext cx="3541912" cy="3048039"/>
          </a:xfrm>
          <a:prstGeom prst="rect">
            <a:avLst/>
          </a:prstGeom>
        </p:spPr>
      </p:pic>
    </p:spTree>
    <p:extLst>
      <p:ext uri="{BB962C8B-B14F-4D97-AF65-F5344CB8AC3E}">
        <p14:creationId xmlns:p14="http://schemas.microsoft.com/office/powerpoint/2010/main" val="221936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044624" y="332656"/>
            <a:ext cx="5724525" cy="1169987"/>
          </a:xfrm>
          <a:prstGeom prst="rect">
            <a:avLst/>
          </a:prstGeom>
          <a:noFill/>
          <a:ln w="9525">
            <a:noFill/>
            <a:miter lim="800000"/>
            <a:headEnd/>
            <a:tailEnd/>
          </a:ln>
        </p:spPr>
        <p:txBody>
          <a:bodyPr>
            <a:spAutoFit/>
          </a:bodyPr>
          <a:lstStyle/>
          <a:p>
            <a:pPr algn="r">
              <a:spcBef>
                <a:spcPct val="50000"/>
              </a:spcBef>
              <a:defRPr/>
            </a:pPr>
            <a:r>
              <a:rPr lang="pl-PL" sz="2800" b="1" dirty="0">
                <a:solidFill>
                  <a:srgbClr val="782834"/>
                </a:solidFill>
                <a:latin typeface="Garamond" panose="02020404030301010803" pitchFamily="18" charset="0"/>
                <a:cs typeface="Arial" charset="0"/>
              </a:rPr>
              <a:t>CAMPUS </a:t>
            </a:r>
          </a:p>
          <a:p>
            <a:pPr algn="r">
              <a:spcBef>
                <a:spcPct val="50000"/>
              </a:spcBef>
              <a:defRPr/>
            </a:pPr>
            <a:r>
              <a:rPr lang="pl-PL" sz="2800" b="1" dirty="0">
                <a:solidFill>
                  <a:srgbClr val="782834"/>
                </a:solidFill>
                <a:latin typeface="Garamond" panose="02020404030301010803" pitchFamily="18" charset="0"/>
                <a:cs typeface="Arial" charset="0"/>
              </a:rPr>
              <a:t>”PLAC  GRUNWALDZKI”</a:t>
            </a:r>
          </a:p>
        </p:txBody>
      </p:sp>
      <p:graphicFrame>
        <p:nvGraphicFramePr>
          <p:cNvPr id="10" name="Obiekt 9"/>
          <p:cNvGraphicFramePr>
            <a:graphicFrameLocks noChangeAspect="1"/>
          </p:cNvGraphicFramePr>
          <p:nvPr>
            <p:extLst>
              <p:ext uri="{D42A27DB-BD31-4B8C-83A1-F6EECF244321}">
                <p14:modId xmlns:p14="http://schemas.microsoft.com/office/powerpoint/2010/main" val="3855304247"/>
              </p:ext>
            </p:extLst>
          </p:nvPr>
        </p:nvGraphicFramePr>
        <p:xfrm>
          <a:off x="5063733" y="248344"/>
          <a:ext cx="3945893" cy="873028"/>
        </p:xfrm>
        <a:graphic>
          <a:graphicData uri="http://schemas.openxmlformats.org/presentationml/2006/ole">
            <mc:AlternateContent xmlns:mc="http://schemas.openxmlformats.org/markup-compatibility/2006">
              <mc:Choice xmlns:v="urn:schemas-microsoft-com:vml" Requires="v">
                <p:oleObj spid="_x0000_s49259"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063733" y="248344"/>
                        <a:ext cx="3945893" cy="873028"/>
                      </a:xfrm>
                      <a:prstGeom prst="rect">
                        <a:avLst/>
                      </a:prstGeom>
                    </p:spPr>
                  </p:pic>
                </p:oleObj>
              </mc:Fallback>
            </mc:AlternateContent>
          </a:graphicData>
        </a:graphic>
      </p:graphicFrame>
      <p:pic>
        <p:nvPicPr>
          <p:cNvPr id="4" name="lightboxImage" descr="o_wydziale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932040" y="4342082"/>
            <a:ext cx="3507682" cy="2147258"/>
          </a:xfrm>
          <a:prstGeom prst="rect">
            <a:avLst/>
          </a:prstGeom>
          <a:ln w="9525">
            <a:solidFill>
              <a:srgbClr val="782834"/>
            </a:solidFill>
          </a:ln>
          <a:effectLst>
            <a:outerShdw blurRad="50800" dist="38100" dir="2700000" algn="tl" rotWithShape="0">
              <a:prstClr val="black">
                <a:alpha val="40000"/>
              </a:prstClr>
            </a:outerShdw>
          </a:effectLst>
        </p:spPr>
      </p:pic>
      <p:pic>
        <p:nvPicPr>
          <p:cNvPr id="5" name="Obraz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957217" y="1808820"/>
            <a:ext cx="3457178" cy="2160240"/>
          </a:xfrm>
          <a:prstGeom prst="rect">
            <a:avLst/>
          </a:prstGeom>
          <a:ln>
            <a:solidFill>
              <a:srgbClr val="782834"/>
            </a:solidFill>
          </a:ln>
          <a:effectLst>
            <a:outerShdw blurRad="50800" dist="38100" dir="2700000" algn="tl" rotWithShape="0">
              <a:prstClr val="black">
                <a:alpha val="40000"/>
              </a:prstClr>
            </a:outerShdw>
          </a:effectLst>
        </p:spPr>
      </p:pic>
      <p:pic>
        <p:nvPicPr>
          <p:cNvPr id="6" name="Obraz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61777" y="4340847"/>
            <a:ext cx="3478175" cy="2135403"/>
          </a:xfrm>
          <a:prstGeom prst="rect">
            <a:avLst/>
          </a:prstGeom>
          <a:ln>
            <a:solidFill>
              <a:srgbClr val="782834"/>
            </a:solidFill>
          </a:ln>
          <a:effectLst>
            <a:outerShdw blurRad="50800" dist="38100" dir="2700000" algn="tl" rotWithShape="0">
              <a:prstClr val="black">
                <a:alpha val="40000"/>
              </a:prstClr>
            </a:outerShdw>
          </a:effectLst>
        </p:spPr>
      </p:pic>
      <p:pic>
        <p:nvPicPr>
          <p:cNvPr id="7" name="Picture 4" descr="https://lh3.googleusercontent.com/p/AF1QipPWsWSti_bJi64tRYk1RrCIU6_jxHGnBL_ZoCPu=w600-k"/>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95379" y="1808820"/>
            <a:ext cx="3478175" cy="216024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07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88640" y="894527"/>
            <a:ext cx="5688632" cy="523220"/>
          </a:xfrm>
          <a:prstGeom prst="rect">
            <a:avLst/>
          </a:prstGeom>
          <a:noFill/>
          <a:ln w="9525">
            <a:noFill/>
            <a:miter lim="800000"/>
            <a:headEnd/>
            <a:tailEnd/>
          </a:ln>
        </p:spPr>
        <p:txBody>
          <a:bodyPr wrap="square">
            <a:spAutoFit/>
          </a:bodyPr>
          <a:lstStyle>
            <a:lvl1pPr algn="r" eaLnBrk="0" hangingPunct="0">
              <a:defRPr sz="4800">
                <a:solidFill>
                  <a:schemeClr val="tx1"/>
                </a:solidFill>
                <a:latin typeface="Times New Roman" pitchFamily="18" charset="0"/>
                <a:cs typeface="Arial" charset="0"/>
              </a:defRPr>
            </a:lvl1pPr>
            <a:lvl2pPr marL="742950" indent="-285750" algn="r" eaLnBrk="0" hangingPunct="0">
              <a:defRPr sz="4800">
                <a:solidFill>
                  <a:schemeClr val="tx1"/>
                </a:solidFill>
                <a:latin typeface="Times New Roman" pitchFamily="18" charset="0"/>
                <a:cs typeface="Arial" charset="0"/>
              </a:defRPr>
            </a:lvl2pPr>
            <a:lvl3pPr marL="1143000" indent="-228600" algn="r" eaLnBrk="0" hangingPunct="0">
              <a:defRPr sz="4800">
                <a:solidFill>
                  <a:schemeClr val="tx1"/>
                </a:solidFill>
                <a:latin typeface="Times New Roman" pitchFamily="18" charset="0"/>
                <a:cs typeface="Arial" charset="0"/>
              </a:defRPr>
            </a:lvl3pPr>
            <a:lvl4pPr marL="1600200" indent="-228600" algn="r" eaLnBrk="0" hangingPunct="0">
              <a:defRPr sz="4800">
                <a:solidFill>
                  <a:schemeClr val="tx1"/>
                </a:solidFill>
                <a:latin typeface="Times New Roman" pitchFamily="18" charset="0"/>
                <a:cs typeface="Arial" charset="0"/>
              </a:defRPr>
            </a:lvl4pPr>
            <a:lvl5pPr marL="2057400" indent="-228600" algn="r" eaLnBrk="0" hangingPunct="0">
              <a:defRPr sz="4800">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4800">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4800">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4800">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4800">
                <a:solidFill>
                  <a:schemeClr val="tx1"/>
                </a:solidFill>
                <a:latin typeface="Times New Roman" pitchFamily="18" charset="0"/>
                <a:cs typeface="Arial" charset="0"/>
              </a:defRPr>
            </a:lvl9pPr>
          </a:lstStyle>
          <a:p>
            <a:pPr marL="0" marR="0" lvl="0" indent="0" algn="r" defTabSz="914400" eaLnBrk="1" fontAlgn="auto" latinLnBrk="0" hangingPunct="1">
              <a:lnSpc>
                <a:spcPct val="100000"/>
              </a:lnSpc>
              <a:spcBef>
                <a:spcPts val="1000"/>
              </a:spcBef>
              <a:spcAft>
                <a:spcPts val="0"/>
              </a:spcAft>
              <a:buClrTx/>
              <a:buSzTx/>
              <a:buFontTx/>
              <a:buNone/>
              <a:tabLst/>
              <a:defRPr/>
            </a:pPr>
            <a:r>
              <a:rPr lang="pl-PL" sz="2800" b="1" kern="0" dirty="0">
                <a:solidFill>
                  <a:srgbClr val="782834"/>
                </a:solidFill>
                <a:effectLst>
                  <a:outerShdw blurRad="38100" dist="38100" dir="2700000" algn="tl">
                    <a:srgbClr val="C0C0C0"/>
                  </a:outerShdw>
                </a:effectLst>
                <a:latin typeface="Garamond" panose="02020404030301010803" pitchFamily="18" charset="0"/>
              </a:rPr>
              <a:t>C</a:t>
            </a:r>
            <a:r>
              <a:rPr kumimoji="0" lang="pl-PL" sz="2800" b="1" i="0" u="none" strike="noStrike" kern="0" cap="none" spc="0" normalizeH="0" baseline="0" noProof="0" dirty="0">
                <a:ln>
                  <a:noFill/>
                </a:ln>
                <a:solidFill>
                  <a:srgbClr val="782834"/>
                </a:solidFill>
                <a:effectLst>
                  <a:outerShdw blurRad="38100" dist="38100" dir="2700000" algn="tl">
                    <a:srgbClr val="C0C0C0"/>
                  </a:outerShdw>
                </a:effectLst>
                <a:uLnTx/>
                <a:uFillTx/>
                <a:latin typeface="Garamond" panose="02020404030301010803" pitchFamily="18" charset="0"/>
              </a:rPr>
              <a:t>AMPUS</a:t>
            </a:r>
            <a:r>
              <a:rPr kumimoji="0" lang="pl-PL" sz="2800" b="1" i="0" u="none" strike="noStrike" kern="0" cap="none" spc="0" normalizeH="0" noProof="0" dirty="0">
                <a:ln>
                  <a:noFill/>
                </a:ln>
                <a:solidFill>
                  <a:srgbClr val="782834"/>
                </a:solidFill>
                <a:effectLst>
                  <a:outerShdw blurRad="38100" dist="38100" dir="2700000" algn="tl">
                    <a:srgbClr val="C0C0C0"/>
                  </a:outerShdw>
                </a:effectLst>
                <a:uLnTx/>
                <a:uFillTx/>
                <a:latin typeface="Garamond" panose="02020404030301010803" pitchFamily="18" charset="0"/>
              </a:rPr>
              <a:t> ”</a:t>
            </a:r>
            <a:r>
              <a:rPr kumimoji="0" lang="pl-PL" sz="2800" b="1" i="0" u="none" strike="noStrike" kern="0" cap="none" spc="0" normalizeH="0" baseline="0" noProof="0" dirty="0">
                <a:ln>
                  <a:noFill/>
                </a:ln>
                <a:solidFill>
                  <a:srgbClr val="782834"/>
                </a:solidFill>
                <a:effectLst>
                  <a:outerShdw blurRad="38100" dist="38100" dir="2700000" algn="tl">
                    <a:srgbClr val="C0C0C0"/>
                  </a:outerShdw>
                </a:effectLst>
                <a:uLnTx/>
                <a:uFillTx/>
                <a:latin typeface="Garamond" panose="02020404030301010803" pitchFamily="18" charset="0"/>
              </a:rPr>
              <a:t>BISKUPIN”</a:t>
            </a:r>
          </a:p>
        </p:txBody>
      </p:sp>
      <p:graphicFrame>
        <p:nvGraphicFramePr>
          <p:cNvPr id="12" name="Obiekt 11"/>
          <p:cNvGraphicFramePr>
            <a:graphicFrameLocks noChangeAspect="1"/>
          </p:cNvGraphicFramePr>
          <p:nvPr>
            <p:extLst>
              <p:ext uri="{D42A27DB-BD31-4B8C-83A1-F6EECF244321}">
                <p14:modId xmlns:p14="http://schemas.microsoft.com/office/powerpoint/2010/main" val="3855304247"/>
              </p:ext>
            </p:extLst>
          </p:nvPr>
        </p:nvGraphicFramePr>
        <p:xfrm>
          <a:off x="5063733" y="248344"/>
          <a:ext cx="3945893" cy="873028"/>
        </p:xfrm>
        <a:graphic>
          <a:graphicData uri="http://schemas.openxmlformats.org/presentationml/2006/ole">
            <mc:AlternateContent xmlns:mc="http://schemas.openxmlformats.org/markup-compatibility/2006">
              <mc:Choice xmlns:v="urn:schemas-microsoft-com:vml" Requires="v">
                <p:oleObj spid="_x0000_s45162"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063733" y="248344"/>
                        <a:ext cx="3945893" cy="873028"/>
                      </a:xfrm>
                      <a:prstGeom prst="rect">
                        <a:avLst/>
                      </a:prstGeom>
                    </p:spPr>
                  </p:pic>
                </p:oleObj>
              </mc:Fallback>
            </mc:AlternateContent>
          </a:graphicData>
        </a:graphic>
      </p:graphicFrame>
      <p:pic>
        <p:nvPicPr>
          <p:cNvPr id="4" name="Picture 13" descr="S_A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21000" y="1798784"/>
            <a:ext cx="3477437" cy="2219453"/>
          </a:xfrm>
          <a:prstGeom prst="rect">
            <a:avLst/>
          </a:prstGeom>
          <a:ln w="9525">
            <a:solidFill>
              <a:srgbClr val="782834"/>
            </a:solidFill>
          </a:ln>
          <a:effectLst>
            <a:outerShdw blurRad="50800" dist="38100" dir="2700000" algn="tl" rotWithShape="0">
              <a:prstClr val="black">
                <a:alpha val="40000"/>
              </a:prstClr>
            </a:outerShdw>
          </a:effectLst>
        </p:spPr>
      </p:pic>
      <p:pic>
        <p:nvPicPr>
          <p:cNvPr id="5" name="Picture 23" descr="Centrum Nauk o Żywności Uniwersytetu Przyrodniczego we Wrocławiu przy ul. Chełmońskiego"/>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070876" y="4257092"/>
            <a:ext cx="3402074" cy="2098881"/>
          </a:xfrm>
          <a:prstGeom prst="rect">
            <a:avLst/>
          </a:prstGeom>
          <a:ln w="9525">
            <a:solidFill>
              <a:schemeClr val="accent1"/>
            </a:solidFill>
          </a:ln>
          <a:effectLst>
            <a:outerShdw blurRad="50800" dist="38100" dir="2700000" algn="tl" rotWithShape="0">
              <a:prstClr val="black">
                <a:alpha val="40000"/>
              </a:prstClr>
            </a:outerShdw>
          </a:effectLst>
        </p:spPr>
      </p:pic>
      <p:pic>
        <p:nvPicPr>
          <p:cNvPr id="6" name="Obraz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05648" y="1798016"/>
            <a:ext cx="3467302" cy="2220222"/>
          </a:xfrm>
          <a:prstGeom prst="rect">
            <a:avLst/>
          </a:prstGeom>
          <a:ln>
            <a:solidFill>
              <a:srgbClr val="782834"/>
            </a:solidFill>
          </a:ln>
          <a:effectLst>
            <a:outerShdw blurRad="50800" dist="38100" dir="2700000" algn="tl" rotWithShape="0">
              <a:prstClr val="black">
                <a:alpha val="40000"/>
              </a:prstClr>
            </a:outerShdw>
          </a:effectLst>
        </p:spPr>
      </p:pic>
      <p:pic>
        <p:nvPicPr>
          <p:cNvPr id="7" name="Obraz 6"/>
          <p:cNvPicPr>
            <a:picLocks noChangeAspect="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821001" y="4257092"/>
            <a:ext cx="3477436" cy="2099453"/>
          </a:xfrm>
          <a:prstGeom prst="rect">
            <a:avLst/>
          </a:prstGeom>
          <a:ln>
            <a:solidFill>
              <a:srgbClr val="78283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250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Obiekt 4"/>
          <p:cNvGraphicFramePr>
            <a:graphicFrameLocks noChangeAspect="1"/>
          </p:cNvGraphicFramePr>
          <p:nvPr/>
        </p:nvGraphicFramePr>
        <p:xfrm>
          <a:off x="4752020" y="152636"/>
          <a:ext cx="4320915" cy="956002"/>
        </p:xfrm>
        <a:graphic>
          <a:graphicData uri="http://schemas.openxmlformats.org/presentationml/2006/ole">
            <mc:AlternateContent xmlns:mc="http://schemas.openxmlformats.org/markup-compatibility/2006">
              <mc:Choice xmlns:v="urn:schemas-microsoft-com:vml" Requires="v">
                <p:oleObj spid="_x0000_s89112" name="CorelDRAW" r:id="rId3" imgW="6350393" imgH="1405173" progId="CorelDraw.Graphic.16">
                  <p:embed/>
                </p:oleObj>
              </mc:Choice>
              <mc:Fallback>
                <p:oleObj name="CorelDRAW" r:id="rId3" imgW="6350393" imgH="1405173" progId="CorelDraw.Graphic.16">
                  <p:embed/>
                  <p:pic>
                    <p:nvPicPr>
                      <p:cNvPr id="5" name="Obiekt 4"/>
                      <p:cNvPicPr/>
                      <p:nvPr/>
                    </p:nvPicPr>
                    <p:blipFill>
                      <a:blip r:embed="rId4"/>
                      <a:stretch>
                        <a:fillRect/>
                      </a:stretch>
                    </p:blipFill>
                    <p:spPr>
                      <a:xfrm>
                        <a:off x="4752020" y="152636"/>
                        <a:ext cx="4320915" cy="956002"/>
                      </a:xfrm>
                      <a:prstGeom prst="rect">
                        <a:avLst/>
                      </a:prstGeom>
                    </p:spPr>
                  </p:pic>
                </p:oleObj>
              </mc:Fallback>
            </mc:AlternateContent>
          </a:graphicData>
        </a:graphic>
      </p:graphicFrame>
      <p:pic>
        <p:nvPicPr>
          <p:cNvPr id="9" name="Picture 9" descr="https://upwr.edu.pl/thumb/8GBUKKhBRbQ13Vh00DRBtTEECHyctCTFNNiINXgQWFhFMRw8pCFAsa3pDAC0MBl8AXS5cKScMCQcELApYRFtYKwpbH2leGz1WP29FdgITVkEYUAM6IwcIAR0aCFVETVh4QRtYJwVXKBVvEgQ0Sk8TE1UVFhclCU9YXH1XHUQUFSMXRRUnCFw9FW8SGDEbF0ECUxdRZG4eBBgMZ1sTBQ9PfVNPSXtUGzI/raj_1.jpg">
            <a:extLst>
              <a:ext uri="{FF2B5EF4-FFF2-40B4-BE49-F238E27FC236}">
                <a16:creationId xmlns:a16="http://schemas.microsoft.com/office/drawing/2014/main" id="{66768595-F783-4428-829E-58DDC346346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08945" y="3582152"/>
            <a:ext cx="2330053" cy="1460853"/>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8" descr="https://upwr.edu.pl/thumb/mGBUKKhBRbQ13Vh00DRBtTEECHyctCTFNNiINXgQWFhFMRw8pCFAsa3pDAC0MBl8AXS5cKScMCQcELApYRFtYKwpbH2leGyNWN1kGIQYXblIaGAMvbkFPEhsqC1QFAyUkBxVAaVEbYxU5URo_SlkTE1hQX2o8DAoHNiwFE1xCQntPFRkkCk09WDlcESpKWRMPXQEHOC0KCEBFZxJYHBJYd0FUAn5UCTcEZQBWJQ/labirynt_1.jpg">
            <a:extLst>
              <a:ext uri="{FF2B5EF4-FFF2-40B4-BE49-F238E27FC236}">
                <a16:creationId xmlns:a16="http://schemas.microsoft.com/office/drawing/2014/main" id="{690EBEBD-5C93-4198-A737-516AD7FB08E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12409" y="3567451"/>
            <a:ext cx="2327000" cy="13962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1" descr="https://upwr.edu.pl/thumb/PGBUKKhBRbQ13Vh00DRBtTEECHyctCTFNNiINXgQWFhFMRw8pCFAsa3pDAC0MBl8AXS5cKScMCQcELApYRFtYKwpbH2leGzVYMVkVMzdSHwlEFVFkbh0fDQMgAkU5Hh5vWRVPaUgbI1Y7V1ZiShNdQRhQAykrCDILDWdbBF5BVm8AWBQ_FlYjWzBCVmJKD1gQQAISLylPQUAaLBtURE1YLhsCSnscCn8Hd00/zodiak_1.jpg">
            <a:extLst>
              <a:ext uri="{FF2B5EF4-FFF2-40B4-BE49-F238E27FC236}">
                <a16:creationId xmlns:a16="http://schemas.microsoft.com/office/drawing/2014/main" id="{DEE889C0-7914-414F-8758-4DCF6401670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403360" y="3573281"/>
            <a:ext cx="2364820" cy="1418892"/>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0A1B66D2-419B-45ED-8353-922B775825B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9508" y="5379578"/>
            <a:ext cx="2288267" cy="1372960"/>
          </a:xfrm>
          <a:prstGeom prst="rect">
            <a:avLst/>
          </a:prstGeom>
          <a:ln w="9525">
            <a:solidFill>
              <a:schemeClr val="accent1"/>
            </a:solidFill>
          </a:ln>
          <a:effectLst>
            <a:outerShdw blurRad="50800" dist="38100" dir="2700000" algn="tl" rotWithShape="0">
              <a:prstClr val="black">
                <a:alpha val="40000"/>
              </a:prstClr>
            </a:outerShdw>
          </a:effectLst>
        </p:spPr>
      </p:pic>
      <p:pic>
        <p:nvPicPr>
          <p:cNvPr id="13" name="Obraz 12">
            <a:extLst>
              <a:ext uri="{FF2B5EF4-FFF2-40B4-BE49-F238E27FC236}">
                <a16:creationId xmlns:a16="http://schemas.microsoft.com/office/drawing/2014/main" id="{E1B14108-9FC5-45E4-9B05-982CE3E453D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317308" y="5335305"/>
            <a:ext cx="2333111" cy="1399867"/>
          </a:xfrm>
          <a:prstGeom prst="rect">
            <a:avLst/>
          </a:prstGeom>
          <a:ln w="9525">
            <a:solidFill>
              <a:schemeClr val="accent1"/>
            </a:solidFill>
          </a:ln>
          <a:effectLst>
            <a:outerShdw blurRad="50800" dist="38100" dir="2700000" algn="tl" rotWithShape="0">
              <a:prstClr val="black">
                <a:alpha val="40000"/>
              </a:prstClr>
            </a:outerShdw>
          </a:effectLst>
        </p:spPr>
      </p:pic>
      <p:pic>
        <p:nvPicPr>
          <p:cNvPr id="14" name="Obraz 13">
            <a:extLst>
              <a:ext uri="{FF2B5EF4-FFF2-40B4-BE49-F238E27FC236}">
                <a16:creationId xmlns:a16="http://schemas.microsoft.com/office/drawing/2014/main" id="{64E86FCF-3253-45D3-B35F-74B2B6ADEAF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56801" y="5359592"/>
            <a:ext cx="2288265" cy="1372959"/>
          </a:xfrm>
          <a:prstGeom prst="rect">
            <a:avLst/>
          </a:prstGeom>
          <a:ln w="9525">
            <a:solidFill>
              <a:schemeClr val="accent1"/>
            </a:solidFill>
          </a:ln>
          <a:effectLst>
            <a:outerShdw blurRad="50800" dist="38100" dir="2700000" algn="tl" rotWithShape="0">
              <a:prstClr val="black">
                <a:alpha val="40000"/>
              </a:prstClr>
            </a:outerShdw>
          </a:effectLst>
        </p:spPr>
      </p:pic>
      <p:sp>
        <p:nvSpPr>
          <p:cNvPr id="15" name="Tytuł 14">
            <a:extLst>
              <a:ext uri="{FF2B5EF4-FFF2-40B4-BE49-F238E27FC236}">
                <a16:creationId xmlns:a16="http://schemas.microsoft.com/office/drawing/2014/main" id="{8BAED778-D130-49AE-9ECF-92953F58E738}"/>
              </a:ext>
            </a:extLst>
          </p:cNvPr>
          <p:cNvSpPr>
            <a:spLocks noGrp="1"/>
          </p:cNvSpPr>
          <p:nvPr>
            <p:ph type="title"/>
          </p:nvPr>
        </p:nvSpPr>
        <p:spPr>
          <a:xfrm>
            <a:off x="142403" y="823552"/>
            <a:ext cx="4609617" cy="430887"/>
          </a:xfrm>
          <a:prstGeom prst="rect">
            <a:avLst/>
          </a:prstGeom>
        </p:spPr>
        <p:txBody>
          <a:bodyPr wrap="square">
            <a:spAutoFit/>
          </a:bodyPr>
          <a:lstStyle/>
          <a:p>
            <a:pPr algn="ctr">
              <a:spcBef>
                <a:spcPct val="50000"/>
              </a:spcBef>
              <a:defRPr/>
            </a:pPr>
            <a:r>
              <a:rPr lang="pl-PL" sz="2800" b="1" dirty="0">
                <a:solidFill>
                  <a:srgbClr val="782834"/>
                </a:solidFill>
                <a:latin typeface="Garamond" panose="02020404030301010803" pitchFamily="18" charset="0"/>
                <a:cs typeface="Times New Roman" pitchFamily="18" charset="0"/>
              </a:rPr>
              <a:t>DORMITORIES</a:t>
            </a:r>
          </a:p>
        </p:txBody>
      </p:sp>
      <p:sp>
        <p:nvSpPr>
          <p:cNvPr id="16" name="Prostokąt 15">
            <a:extLst>
              <a:ext uri="{FF2B5EF4-FFF2-40B4-BE49-F238E27FC236}">
                <a16:creationId xmlns:a16="http://schemas.microsoft.com/office/drawing/2014/main" id="{CA74B983-7254-4373-873B-9E8F027F2E4C}"/>
              </a:ext>
            </a:extLst>
          </p:cNvPr>
          <p:cNvSpPr/>
          <p:nvPr/>
        </p:nvSpPr>
        <p:spPr>
          <a:xfrm>
            <a:off x="537056" y="1798520"/>
            <a:ext cx="8127753" cy="1477328"/>
          </a:xfrm>
          <a:prstGeom prst="rect">
            <a:avLst/>
          </a:prstGeom>
        </p:spPr>
        <p:txBody>
          <a:bodyPr wrap="square">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Wrocław</a:t>
            </a:r>
            <a:r>
              <a:rPr lang="en-US" dirty="0">
                <a:solidFill>
                  <a:srgbClr val="000000"/>
                </a:solidFill>
                <a:latin typeface="Times New Roman" panose="02020603050405020304" pitchFamily="18" charset="0"/>
                <a:cs typeface="Times New Roman" panose="02020603050405020304" pitchFamily="18" charset="0"/>
              </a:rPr>
              <a:t> University of Environmental and Life Sciences has over 1,</a:t>
            </a:r>
            <a:r>
              <a:rPr lang="pl-PL" dirty="0">
                <a:solidFill>
                  <a:srgbClr val="000000"/>
                </a:solidFill>
                <a:latin typeface="Times New Roman" panose="02020603050405020304" pitchFamily="18" charset="0"/>
                <a:cs typeface="Times New Roman" panose="02020603050405020304" pitchFamily="18" charset="0"/>
              </a:rPr>
              <a:t>3</a:t>
            </a:r>
            <a:r>
              <a:rPr lang="en-US" dirty="0">
                <a:solidFill>
                  <a:srgbClr val="000000"/>
                </a:solidFill>
                <a:latin typeface="Times New Roman" panose="02020603050405020304" pitchFamily="18" charset="0"/>
                <a:cs typeface="Times New Roman" panose="02020603050405020304" pitchFamily="18" charset="0"/>
              </a:rPr>
              <a:t>00 places in </a:t>
            </a:r>
            <a:r>
              <a:rPr lang="pl-PL" dirty="0" err="1">
                <a:solidFill>
                  <a:srgbClr val="000000"/>
                </a:solidFill>
                <a:latin typeface="Times New Roman" panose="02020603050405020304" pitchFamily="18" charset="0"/>
                <a:cs typeface="Times New Roman" panose="02020603050405020304" pitchFamily="18" charset="0"/>
              </a:rPr>
              <a:t>six</a:t>
            </a:r>
            <a:r>
              <a:rPr lang="en-US" dirty="0">
                <a:solidFill>
                  <a:srgbClr val="000000"/>
                </a:solidFill>
                <a:latin typeface="Times New Roman" panose="02020603050405020304" pitchFamily="18" charset="0"/>
                <a:cs typeface="Times New Roman" panose="02020603050405020304" pitchFamily="18" charset="0"/>
              </a:rPr>
              <a:t> dormitories. Individual dormitories have rooms of various sizes: from triple, double and single rooms to modular rooms with their own bathroom and kitchen. Each of the rooms has access to the Internet and an intercom connecting with the 24-hour reception.</a:t>
            </a:r>
            <a:endParaRPr lang="pl-PL"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3281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8" name="Obiekt 7"/>
          <p:cNvGraphicFramePr>
            <a:graphicFrameLocks noChangeAspect="1"/>
          </p:cNvGraphicFramePr>
          <p:nvPr>
            <p:extLst>
              <p:ext uri="{D42A27DB-BD31-4B8C-83A1-F6EECF244321}">
                <p14:modId xmlns:p14="http://schemas.microsoft.com/office/powerpoint/2010/main" val="2810471709"/>
              </p:ext>
            </p:extLst>
          </p:nvPr>
        </p:nvGraphicFramePr>
        <p:xfrm>
          <a:off x="5063733" y="248344"/>
          <a:ext cx="3945893" cy="873028"/>
        </p:xfrm>
        <a:graphic>
          <a:graphicData uri="http://schemas.openxmlformats.org/presentationml/2006/ole">
            <mc:AlternateContent xmlns:mc="http://schemas.openxmlformats.org/markup-compatibility/2006">
              <mc:Choice xmlns:v="urn:schemas-microsoft-com:vml" Requires="v">
                <p:oleObj spid="_x0000_s70734"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063733" y="248344"/>
                        <a:ext cx="3945893" cy="873028"/>
                      </a:xfrm>
                      <a:prstGeom prst="rect">
                        <a:avLst/>
                      </a:prstGeom>
                    </p:spPr>
                  </p:pic>
                </p:oleObj>
              </mc:Fallback>
            </mc:AlternateContent>
          </a:graphicData>
        </a:graphic>
      </p:graphicFrame>
      <p:sp>
        <p:nvSpPr>
          <p:cNvPr id="4" name="Text Box 1035"/>
          <p:cNvSpPr txBox="1">
            <a:spLocks noChangeArrowheads="1"/>
          </p:cNvSpPr>
          <p:nvPr/>
        </p:nvSpPr>
        <p:spPr bwMode="auto">
          <a:xfrm>
            <a:off x="-1209623" y="2456892"/>
            <a:ext cx="5565776" cy="1394228"/>
          </a:xfrm>
          <a:prstGeom prst="rect">
            <a:avLst/>
          </a:prstGeom>
          <a:noFill/>
          <a:ln w="9525">
            <a:noFill/>
            <a:miter lim="800000"/>
            <a:headEnd/>
            <a:tailEnd/>
          </a:ln>
        </p:spPr>
        <p:txBody>
          <a:bodyPr wrap="square">
            <a:spAutoFit/>
          </a:bodyPr>
          <a:lstStyle/>
          <a:p>
            <a:pPr algn="ctr">
              <a:lnSpc>
                <a:spcPct val="65000"/>
              </a:lnSpc>
              <a:spcBef>
                <a:spcPct val="50000"/>
              </a:spcBef>
              <a:defRPr/>
            </a:pPr>
            <a:endParaRPr lang="pl-PL" sz="2800" b="1" dirty="0">
              <a:solidFill>
                <a:srgbClr val="782834"/>
              </a:solidFill>
              <a:effectLst>
                <a:outerShdw blurRad="38100" dist="38100" dir="2700000" algn="tl">
                  <a:srgbClr val="000000">
                    <a:alpha val="43137"/>
                  </a:srgbClr>
                </a:outerShdw>
              </a:effectLst>
              <a:latin typeface="Garamond" panose="02020404030301010803" pitchFamily="18" charset="0"/>
              <a:cs typeface="Times New Roman" pitchFamily="18" charset="0"/>
            </a:endParaRPr>
          </a:p>
          <a:p>
            <a:pPr algn="r">
              <a:lnSpc>
                <a:spcPct val="65000"/>
              </a:lnSpc>
              <a:spcBef>
                <a:spcPct val="50000"/>
              </a:spcBef>
              <a:defRPr/>
            </a:pPr>
            <a:r>
              <a:rPr lang="pl-PL" sz="2800" b="1" dirty="0">
                <a:solidFill>
                  <a:srgbClr val="782834"/>
                </a:solidFill>
                <a:latin typeface="Garamond" panose="02020404030301010803" pitchFamily="18" charset="0"/>
                <a:cs typeface="Times New Roman" pitchFamily="18" charset="0"/>
              </a:rPr>
              <a:t>UNIVERSITY </a:t>
            </a:r>
          </a:p>
          <a:p>
            <a:pPr algn="r">
              <a:lnSpc>
                <a:spcPct val="65000"/>
              </a:lnSpc>
              <a:spcBef>
                <a:spcPct val="50000"/>
              </a:spcBef>
              <a:defRPr/>
            </a:pPr>
            <a:r>
              <a:rPr lang="pl-PL" sz="2800" b="1" dirty="0">
                <a:solidFill>
                  <a:srgbClr val="782834"/>
                </a:solidFill>
                <a:latin typeface="Garamond" panose="02020404030301010803" pitchFamily="18" charset="0"/>
                <a:cs typeface="Times New Roman" pitchFamily="18" charset="0"/>
              </a:rPr>
              <a:t> SPORT CENTER</a:t>
            </a:r>
          </a:p>
        </p:txBody>
      </p:sp>
      <p:pic>
        <p:nvPicPr>
          <p:cNvPr id="6" name="Google Shape;958;p69" descr="Sport2"/>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3267281" y="4087701"/>
            <a:ext cx="2650611" cy="1697833"/>
          </a:xfrm>
          <a:prstGeom prst="rect">
            <a:avLst/>
          </a:prstGeom>
          <a:ln w="9525" cap="sq">
            <a:solidFill>
              <a:schemeClr val="accent1"/>
            </a:solidFill>
            <a:prstDash val="solid"/>
            <a:miter lim="800000"/>
          </a:ln>
          <a:effectLst>
            <a:outerShdw blurRad="50800" dist="38100" dir="2700000" algn="tl" rotWithShape="0">
              <a:prstClr val="black">
                <a:alpha val="40000"/>
              </a:prstClr>
            </a:outerShdw>
          </a:effectLst>
        </p:spPr>
      </p:pic>
      <p:pic>
        <p:nvPicPr>
          <p:cNvPr id="7" name="Picture 1030" descr="20080331-DSC_3330"/>
          <p:cNvPicPr>
            <a:picLocks noChangeAspect="1" noChangeArrowheads="1"/>
          </p:cNvPicPr>
          <p:nvPr/>
        </p:nvPicPr>
        <p:blipFill rotWithShape="1">
          <a:blip r:embed="rId6" cstate="screen">
            <a:lum contrast="6000"/>
            <a:extLst>
              <a:ext uri="{28A0092B-C50C-407E-A947-70E740481C1C}">
                <a14:useLocalDpi xmlns:a14="http://schemas.microsoft.com/office/drawing/2010/main" val="0"/>
              </a:ext>
            </a:extLst>
          </a:blip>
          <a:srcRect/>
          <a:stretch/>
        </p:blipFill>
        <p:spPr bwMode="auto">
          <a:xfrm>
            <a:off x="683567" y="817415"/>
            <a:ext cx="3559691" cy="1734664"/>
          </a:xfrm>
          <a:prstGeom prst="rect">
            <a:avLst/>
          </a:prstGeom>
          <a:ln w="9525">
            <a:solidFill>
              <a:srgbClr val="782834"/>
            </a:solidFill>
          </a:ln>
          <a:effectLst>
            <a:outerShdw blurRad="50800" dist="38100" dir="2700000" algn="tl" rotWithShape="0">
              <a:prstClr val="black">
                <a:alpha val="40000"/>
              </a:prstClr>
            </a:outerShdw>
          </a:effectLst>
        </p:spPr>
      </p:pic>
      <p:pic>
        <p:nvPicPr>
          <p:cNvPr id="9" name="Obraz 8"/>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508104" y="2024844"/>
            <a:ext cx="2617835" cy="1538996"/>
          </a:xfrm>
          <a:prstGeom prst="rect">
            <a:avLst/>
          </a:prstGeom>
          <a:ln>
            <a:solidFill>
              <a:srgbClr val="782834"/>
            </a:solidFill>
          </a:ln>
          <a:effectLst>
            <a:outerShdw blurRad="50800" dist="38100" dir="2700000" algn="tl" rotWithShape="0">
              <a:prstClr val="black">
                <a:alpha val="40000"/>
              </a:prstClr>
            </a:outerShdw>
          </a:effectLst>
        </p:spPr>
      </p:pic>
      <p:pic>
        <p:nvPicPr>
          <p:cNvPr id="10" name="Picture 76" descr="https://azs.upwr.edu.pl/thumb/cGBUKKhBRbQ13Vh00DRBtTEECHyctCTFNWnQ9HhYCGCEKVCZkC1smUj5EDXpEQVcKWBdRcm4YHRUbGg5TDxIROU4BTGZVCXwHLQZGbkYJQQQWXlE4PgIHBwoxPlgCVUBvUAZYZ0ZVLlkyEk56GA8TTxYCEi8pMgQGS39SAVRbWC4MWQ45C1UjUicSTjYdD11PFgEaMilPV0AKPVQBVg9JfVMVBw/upwr_obiekt-66-1030x626.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314280" y="4087700"/>
            <a:ext cx="2650611" cy="1697833"/>
          </a:xfrm>
          <a:prstGeom prst="rect">
            <a:avLst/>
          </a:prstGeom>
          <a:noFill/>
          <a:ln>
            <a:solidFill>
              <a:srgbClr val="782834"/>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Obraz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56202" y="4087701"/>
            <a:ext cx="2616965" cy="1697833"/>
          </a:xfrm>
          <a:prstGeom prst="rect">
            <a:avLst/>
          </a:prstGeom>
          <a:ln>
            <a:solidFill>
              <a:srgbClr val="78283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128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Symbol zastępczy zawartości 2"/>
          <p:cNvSpPr txBox="1">
            <a:spLocks/>
          </p:cNvSpPr>
          <p:nvPr/>
        </p:nvSpPr>
        <p:spPr bwMode="auto">
          <a:xfrm>
            <a:off x="324271" y="2602576"/>
            <a:ext cx="5903913" cy="2214563"/>
          </a:xfrm>
          <a:prstGeom prst="rect">
            <a:avLst/>
          </a:prstGeom>
          <a:noFill/>
          <a:ln w="9525">
            <a:noFill/>
            <a:miter lim="800000"/>
            <a:headEnd/>
            <a:tailEnd/>
          </a:ln>
        </p:spPr>
        <p:txBody>
          <a:bodyPr/>
          <a:lstStyle/>
          <a:p>
            <a:pPr marL="342900" indent="-342900" eaLnBrk="0" hangingPunct="0">
              <a:spcBef>
                <a:spcPts val="0"/>
              </a:spcBef>
              <a:spcAft>
                <a:spcPts val="0"/>
              </a:spcAft>
              <a:buFont typeface="Symbol" pitchFamily="18" charset="2"/>
              <a:buChar char="·"/>
              <a:defRPr/>
            </a:pPr>
            <a:r>
              <a:rPr lang="pl-PL" b="1" dirty="0">
                <a:solidFill>
                  <a:srgbClr val="782834"/>
                </a:solidFill>
                <a:latin typeface="Times New Roman" panose="02020603050405020304" pitchFamily="18" charset="0"/>
                <a:cs typeface="Arial" panose="020B0604020202020204" pitchFamily="34" charset="0"/>
              </a:rPr>
              <a:t>1951 </a:t>
            </a:r>
            <a:r>
              <a:rPr lang="pl-PL" b="1" dirty="0">
                <a:solidFill>
                  <a:srgbClr val="9B2D1F"/>
                </a:solidFill>
                <a:latin typeface="Times New Roman" panose="02020603050405020304" pitchFamily="18" charset="0"/>
                <a:cs typeface="Arial" panose="020B0604020202020204" pitchFamily="34" charset="0"/>
              </a:rPr>
              <a:t> </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these</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two</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faculties</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were</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incorporated</a:t>
            </a:r>
            <a:r>
              <a:rPr lang="pl-PL" dirty="0">
                <a:solidFill>
                  <a:prstClr val="black"/>
                </a:solidFill>
                <a:latin typeface="Times New Roman" panose="02020603050405020304" pitchFamily="18" charset="0"/>
                <a:cs typeface="Arial" panose="020B0604020202020204" pitchFamily="34" charset="0"/>
              </a:rPr>
              <a:t> in the </a:t>
            </a:r>
            <a:r>
              <a:rPr lang="pl-PL" dirty="0" err="1">
                <a:solidFill>
                  <a:prstClr val="black"/>
                </a:solidFill>
                <a:latin typeface="Times New Roman" panose="02020603050405020304" pitchFamily="18" charset="0"/>
                <a:cs typeface="Arial" panose="020B0604020202020204" pitchFamily="34" charset="0"/>
              </a:rPr>
              <a:t>newly</a:t>
            </a:r>
            <a:endParaRPr lang="pl-PL" dirty="0">
              <a:solidFill>
                <a:prstClr val="black"/>
              </a:solidFill>
              <a:latin typeface="Times New Roman" panose="02020603050405020304" pitchFamily="18" charset="0"/>
              <a:cs typeface="Arial" panose="020B0604020202020204" pitchFamily="34" charset="0"/>
            </a:endParaRPr>
          </a:p>
          <a:p>
            <a:pPr eaLnBrk="0" hangingPunct="0">
              <a:spcBef>
                <a:spcPts val="0"/>
              </a:spcBef>
              <a:spcAft>
                <a:spcPts val="0"/>
              </a:spcAft>
              <a:defRPr/>
            </a:pP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opened</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Higher</a:t>
            </a:r>
            <a:r>
              <a:rPr lang="pl-PL" dirty="0">
                <a:solidFill>
                  <a:prstClr val="black"/>
                </a:solidFill>
                <a:latin typeface="Times New Roman" panose="02020603050405020304" pitchFamily="18" charset="0"/>
                <a:cs typeface="Arial" panose="020B0604020202020204" pitchFamily="34" charset="0"/>
              </a:rPr>
              <a:t> School of </a:t>
            </a:r>
            <a:r>
              <a:rPr lang="pl-PL" dirty="0" err="1">
                <a:solidFill>
                  <a:prstClr val="black"/>
                </a:solidFill>
                <a:latin typeface="Times New Roman" panose="02020603050405020304" pitchFamily="18" charset="0"/>
                <a:cs typeface="Arial" panose="020B0604020202020204" pitchFamily="34" charset="0"/>
              </a:rPr>
              <a:t>Agriculture</a:t>
            </a:r>
            <a:r>
              <a:rPr lang="pl-PL" dirty="0">
                <a:solidFill>
                  <a:prstClr val="black"/>
                </a:solidFill>
                <a:latin typeface="Times New Roman" panose="02020603050405020304" pitchFamily="18" charset="0"/>
                <a:cs typeface="Arial" panose="020B0604020202020204" pitchFamily="34" charset="0"/>
              </a:rPr>
              <a:t> </a:t>
            </a:r>
          </a:p>
          <a:p>
            <a:pPr eaLnBrk="0" hangingPunct="0">
              <a:spcBef>
                <a:spcPts val="1200"/>
              </a:spcBef>
              <a:spcAft>
                <a:spcPts val="600"/>
              </a:spcAft>
              <a:defRPr/>
            </a:pPr>
            <a:endParaRPr lang="pl-PL" sz="800" b="1" dirty="0">
              <a:solidFill>
                <a:prstClr val="black"/>
              </a:solidFill>
              <a:latin typeface="Times New Roman" panose="02020603050405020304" pitchFamily="18" charset="0"/>
              <a:cs typeface="Arial" panose="020B0604020202020204" pitchFamily="34" charset="0"/>
            </a:endParaRPr>
          </a:p>
          <a:p>
            <a:pPr marL="342900" indent="-342900" eaLnBrk="0" hangingPunct="0">
              <a:spcBef>
                <a:spcPts val="0"/>
              </a:spcBef>
              <a:spcAft>
                <a:spcPts val="0"/>
              </a:spcAft>
              <a:buFont typeface="Symbol" pitchFamily="18" charset="2"/>
              <a:buChar char="·"/>
              <a:defRPr/>
            </a:pPr>
            <a:r>
              <a:rPr lang="pl-PL" b="1" dirty="0">
                <a:solidFill>
                  <a:srgbClr val="782834"/>
                </a:solidFill>
                <a:latin typeface="Times New Roman" panose="02020603050405020304" pitchFamily="18" charset="0"/>
                <a:cs typeface="Arial" panose="020B0604020202020204" pitchFamily="34" charset="0"/>
              </a:rPr>
              <a:t>1972</a:t>
            </a:r>
            <a:r>
              <a:rPr lang="pl-PL" b="1" dirty="0">
                <a:solidFill>
                  <a:srgbClr val="9B2D1F"/>
                </a:solidFill>
                <a:latin typeface="Times New Roman" panose="02020603050405020304" pitchFamily="18" charset="0"/>
                <a:cs typeface="Arial" panose="020B0604020202020204" pitchFamily="34" charset="0"/>
              </a:rPr>
              <a:t> </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Higher</a:t>
            </a:r>
            <a:r>
              <a:rPr lang="pl-PL" dirty="0">
                <a:solidFill>
                  <a:prstClr val="black"/>
                </a:solidFill>
                <a:latin typeface="Times New Roman" panose="02020603050405020304" pitchFamily="18" charset="0"/>
                <a:cs typeface="Arial" panose="020B0604020202020204" pitchFamily="34" charset="0"/>
              </a:rPr>
              <a:t> School of </a:t>
            </a:r>
            <a:r>
              <a:rPr lang="pl-PL" dirty="0" err="1">
                <a:solidFill>
                  <a:prstClr val="black"/>
                </a:solidFill>
                <a:latin typeface="Times New Roman" panose="02020603050405020304" pitchFamily="18" charset="0"/>
                <a:cs typeface="Arial" panose="020B0604020202020204" pitchFamily="34" charset="0"/>
              </a:rPr>
              <a:t>Agriculture</a:t>
            </a:r>
            <a:r>
              <a:rPr lang="pl-PL" dirty="0">
                <a:solidFill>
                  <a:prstClr val="black"/>
                </a:solidFill>
                <a:latin typeface="Times New Roman" panose="02020603050405020304" pitchFamily="18" charset="0"/>
                <a:cs typeface="Arial" panose="020B0604020202020204" pitchFamily="34" charset="0"/>
              </a:rPr>
              <a:t> was </a:t>
            </a:r>
            <a:r>
              <a:rPr lang="pl-PL" dirty="0" err="1">
                <a:solidFill>
                  <a:prstClr val="black"/>
                </a:solidFill>
                <a:latin typeface="Times New Roman" panose="02020603050405020304" pitchFamily="18" charset="0"/>
                <a:cs typeface="Arial" panose="020B0604020202020204" pitchFamily="34" charset="0"/>
              </a:rPr>
              <a:t>renamed</a:t>
            </a:r>
            <a:r>
              <a:rPr lang="pl-PL" dirty="0">
                <a:solidFill>
                  <a:prstClr val="black"/>
                </a:solidFill>
                <a:latin typeface="Times New Roman" panose="02020603050405020304" pitchFamily="18" charset="0"/>
                <a:cs typeface="Arial" panose="020B0604020202020204" pitchFamily="34" charset="0"/>
              </a:rPr>
              <a:t> </a:t>
            </a:r>
          </a:p>
          <a:p>
            <a:pPr eaLnBrk="0" hangingPunct="0">
              <a:spcBef>
                <a:spcPts val="0"/>
              </a:spcBef>
              <a:spcAft>
                <a:spcPts val="0"/>
              </a:spcAft>
              <a:defRPr/>
            </a:pPr>
            <a:r>
              <a:rPr lang="pl-PL" dirty="0">
                <a:solidFill>
                  <a:prstClr val="black"/>
                </a:solidFill>
                <a:latin typeface="Times New Roman" panose="02020603050405020304" pitchFamily="18" charset="0"/>
                <a:cs typeface="Arial" panose="020B0604020202020204" pitchFamily="34" charset="0"/>
              </a:rPr>
              <a:t>                  as the   </a:t>
            </a:r>
            <a:r>
              <a:rPr lang="pl-PL" dirty="0" err="1">
                <a:solidFill>
                  <a:prstClr val="black"/>
                </a:solidFill>
                <a:latin typeface="Times New Roman" panose="02020603050405020304" pitchFamily="18" charset="0"/>
                <a:cs typeface="Arial" panose="020B0604020202020204" pitchFamily="34" charset="0"/>
              </a:rPr>
              <a:t>Agricultural</a:t>
            </a:r>
            <a:r>
              <a:rPr lang="pl-PL" dirty="0">
                <a:solidFill>
                  <a:prstClr val="black"/>
                </a:solidFill>
                <a:latin typeface="Times New Roman" panose="02020603050405020304" pitchFamily="18" charset="0"/>
                <a:cs typeface="Arial" panose="020B0604020202020204" pitchFamily="34" charset="0"/>
              </a:rPr>
              <a:t> University of Wrocław</a:t>
            </a:r>
          </a:p>
          <a:p>
            <a:pPr marL="342900" indent="-342900" eaLnBrk="0" hangingPunct="0">
              <a:lnSpc>
                <a:spcPct val="40000"/>
              </a:lnSpc>
              <a:spcBef>
                <a:spcPts val="0"/>
              </a:spcBef>
              <a:spcAft>
                <a:spcPts val="600"/>
              </a:spcAft>
              <a:buFont typeface="Symbol" pitchFamily="18" charset="2"/>
              <a:buNone/>
              <a:defRPr/>
            </a:pPr>
            <a:endParaRPr lang="pl-PL" dirty="0">
              <a:solidFill>
                <a:prstClr val="black"/>
              </a:solidFill>
              <a:latin typeface="Times New Roman" panose="02020603050405020304" pitchFamily="18" charset="0"/>
              <a:cs typeface="Arial" panose="020B0604020202020204" pitchFamily="34" charset="0"/>
            </a:endParaRPr>
          </a:p>
          <a:p>
            <a:pPr marL="342900" indent="-342900" eaLnBrk="0" hangingPunct="0">
              <a:lnSpc>
                <a:spcPct val="40000"/>
              </a:lnSpc>
              <a:spcBef>
                <a:spcPts val="1200"/>
              </a:spcBef>
              <a:spcAft>
                <a:spcPts val="600"/>
              </a:spcAft>
              <a:buFont typeface="Symbol" pitchFamily="18" charset="2"/>
              <a:buChar char="·"/>
              <a:defRPr/>
            </a:pPr>
            <a:r>
              <a:rPr lang="pl-PL" b="1" dirty="0">
                <a:solidFill>
                  <a:srgbClr val="782834"/>
                </a:solidFill>
                <a:latin typeface="Times New Roman" panose="02020603050405020304" pitchFamily="18" charset="0"/>
                <a:cs typeface="Arial" panose="020B0604020202020204" pitchFamily="34" charset="0"/>
              </a:rPr>
              <a:t>2006</a:t>
            </a:r>
            <a:r>
              <a:rPr lang="pl-PL" b="1" dirty="0">
                <a:solidFill>
                  <a:srgbClr val="9B2D1F"/>
                </a:solidFill>
                <a:latin typeface="Times New Roman" panose="02020603050405020304" pitchFamily="18" charset="0"/>
                <a:cs typeface="Arial" panose="020B0604020202020204" pitchFamily="34" charset="0"/>
              </a:rPr>
              <a:t> </a:t>
            </a:r>
            <a:r>
              <a:rPr lang="pl-PL" dirty="0">
                <a:solidFill>
                  <a:prstClr val="black"/>
                </a:solidFill>
                <a:latin typeface="Times New Roman" panose="02020603050405020304" pitchFamily="18" charset="0"/>
                <a:cs typeface="Arial" panose="020B0604020202020204" pitchFamily="34" charset="0"/>
              </a:rPr>
              <a:t>– </a:t>
            </a:r>
            <a:r>
              <a:rPr lang="pl-PL" dirty="0" err="1">
                <a:solidFill>
                  <a:prstClr val="black"/>
                </a:solidFill>
                <a:latin typeface="Times New Roman" panose="02020603050405020304" pitchFamily="18" charset="0"/>
                <a:cs typeface="Arial" panose="020B0604020202020204" pitchFamily="34" charset="0"/>
              </a:rPr>
              <a:t>renamed</a:t>
            </a:r>
            <a:r>
              <a:rPr lang="pl-PL" dirty="0">
                <a:solidFill>
                  <a:prstClr val="black"/>
                </a:solidFill>
                <a:latin typeface="Times New Roman" panose="02020603050405020304" pitchFamily="18" charset="0"/>
                <a:cs typeface="Arial" panose="020B0604020202020204" pitchFamily="34" charset="0"/>
              </a:rPr>
              <a:t> as</a:t>
            </a:r>
          </a:p>
          <a:p>
            <a:pPr marL="342900" indent="-342900" eaLnBrk="0" hangingPunct="0">
              <a:lnSpc>
                <a:spcPct val="40000"/>
              </a:lnSpc>
              <a:spcBef>
                <a:spcPts val="1200"/>
              </a:spcBef>
              <a:spcAft>
                <a:spcPts val="600"/>
              </a:spcAft>
              <a:buFont typeface="Symbol" pitchFamily="18" charset="2"/>
              <a:buChar char="·"/>
              <a:defRPr/>
            </a:pPr>
            <a:endParaRPr lang="pl-PL" dirty="0">
              <a:solidFill>
                <a:prstClr val="black"/>
              </a:solidFill>
              <a:latin typeface="Times New Roman" panose="02020603050405020304" pitchFamily="18" charset="0"/>
              <a:cs typeface="Arial" panose="020B0604020202020204" pitchFamily="34" charset="0"/>
            </a:endParaRPr>
          </a:p>
          <a:p>
            <a:pPr eaLnBrk="0" hangingPunct="0">
              <a:lnSpc>
                <a:spcPct val="40000"/>
              </a:lnSpc>
              <a:spcBef>
                <a:spcPts val="1200"/>
              </a:spcBef>
              <a:spcAft>
                <a:spcPts val="600"/>
              </a:spcAft>
              <a:defRPr/>
            </a:pPr>
            <a:endParaRPr lang="pl-PL" dirty="0">
              <a:solidFill>
                <a:srgbClr val="A28E6A">
                  <a:lumMod val="50000"/>
                </a:srgbClr>
              </a:solidFill>
              <a:latin typeface="Times New Roman" panose="02020603050405020304" pitchFamily="18" charset="0"/>
              <a:cs typeface="Arial" panose="020B0604020202020204" pitchFamily="34" charset="0"/>
            </a:endParaRPr>
          </a:p>
          <a:p>
            <a:pPr marL="342900" indent="-342900" eaLnBrk="0" hangingPunct="0">
              <a:lnSpc>
                <a:spcPct val="40000"/>
              </a:lnSpc>
              <a:spcBef>
                <a:spcPts val="600"/>
              </a:spcBef>
              <a:spcAft>
                <a:spcPts val="600"/>
              </a:spcAft>
              <a:buFont typeface="Symbol" pitchFamily="18" charset="2"/>
              <a:buNone/>
              <a:defRPr/>
            </a:pPr>
            <a:r>
              <a:rPr lang="pl-PL" b="1" dirty="0">
                <a:solidFill>
                  <a:srgbClr val="A28E6A">
                    <a:lumMod val="50000"/>
                  </a:srgbClr>
                </a:solidFill>
                <a:latin typeface="Times New Roman" panose="02020603050405020304" pitchFamily="18" charset="0"/>
                <a:cs typeface="Arial" panose="020B0604020202020204" pitchFamily="34" charset="0"/>
              </a:rPr>
              <a:t>           </a:t>
            </a:r>
          </a:p>
        </p:txBody>
      </p:sp>
      <p:sp>
        <p:nvSpPr>
          <p:cNvPr id="6" name="Prostokąt 5"/>
          <p:cNvSpPr/>
          <p:nvPr/>
        </p:nvSpPr>
        <p:spPr>
          <a:xfrm>
            <a:off x="0" y="4932234"/>
            <a:ext cx="6303963" cy="1107996"/>
          </a:xfrm>
          <a:prstGeom prst="rect">
            <a:avLst/>
          </a:prstGeom>
        </p:spPr>
        <p:txBody>
          <a:bodyPr>
            <a:spAutoFit/>
          </a:bodyPr>
          <a:lstStyle/>
          <a:p>
            <a:pPr algn="ctr" eaLnBrk="0" hangingPunct="0">
              <a:defRPr/>
            </a:pPr>
            <a:r>
              <a:rPr lang="pl-PL" sz="2200" b="1" dirty="0">
                <a:solidFill>
                  <a:srgbClr val="782834"/>
                </a:solidFill>
                <a:latin typeface="Garamond" panose="02020404030301010803" pitchFamily="18" charset="0"/>
                <a:cs typeface="Times New Roman" pitchFamily="18" charset="0"/>
              </a:rPr>
              <a:t>WROCŁAW  UNIVERSITY </a:t>
            </a:r>
          </a:p>
          <a:p>
            <a:pPr algn="ctr" eaLnBrk="0" hangingPunct="0">
              <a:defRPr/>
            </a:pPr>
            <a:r>
              <a:rPr lang="pl-PL" sz="2200" b="1" dirty="0">
                <a:solidFill>
                  <a:srgbClr val="782834"/>
                </a:solidFill>
                <a:latin typeface="Garamond" panose="02020404030301010803" pitchFamily="18" charset="0"/>
                <a:cs typeface="Times New Roman" pitchFamily="18" charset="0"/>
              </a:rPr>
              <a:t>OF  ENVIRONMENTAL  AND  LIFE SCIENCES</a:t>
            </a:r>
          </a:p>
        </p:txBody>
      </p:sp>
      <p:sp>
        <p:nvSpPr>
          <p:cNvPr id="7" name="Tytuł 1"/>
          <p:cNvSpPr txBox="1">
            <a:spLocks/>
          </p:cNvSpPr>
          <p:nvPr/>
        </p:nvSpPr>
        <p:spPr bwMode="auto">
          <a:xfrm>
            <a:off x="809972" y="805564"/>
            <a:ext cx="4283968" cy="836613"/>
          </a:xfrm>
          <a:prstGeom prst="rect">
            <a:avLst/>
          </a:prstGeom>
          <a:noFill/>
          <a:ln w="9525">
            <a:noFill/>
            <a:miter lim="800000"/>
            <a:headEnd/>
            <a:tailEnd/>
          </a:ln>
        </p:spPr>
        <p:txBody>
          <a:bodyPr anchor="ctr"/>
          <a:lstStyle/>
          <a:p>
            <a:pPr algn="ctr" eaLnBrk="0" hangingPunct="0">
              <a:defRPr/>
            </a:pPr>
            <a:r>
              <a:rPr lang="pl-PL" sz="3200" b="1" spc="100" dirty="0">
                <a:solidFill>
                  <a:srgbClr val="782834"/>
                </a:solidFill>
                <a:latin typeface="Garamond" panose="02020404030301010803" pitchFamily="18" charset="0"/>
                <a:cs typeface="Times New Roman" pitchFamily="18" charset="0"/>
              </a:rPr>
              <a:t>HISTORY</a:t>
            </a:r>
          </a:p>
        </p:txBody>
      </p:sp>
      <p:sp>
        <p:nvSpPr>
          <p:cNvPr id="8" name="Symbol zastępczy zawartości 2"/>
          <p:cNvSpPr txBox="1">
            <a:spLocks/>
          </p:cNvSpPr>
          <p:nvPr/>
        </p:nvSpPr>
        <p:spPr bwMode="auto">
          <a:xfrm>
            <a:off x="324036" y="1558794"/>
            <a:ext cx="8856476" cy="928687"/>
          </a:xfrm>
          <a:prstGeom prst="rect">
            <a:avLst/>
          </a:prstGeom>
          <a:noFill/>
          <a:ln w="9525">
            <a:noFill/>
            <a:miter lim="800000"/>
            <a:headEnd/>
            <a:tailEnd/>
          </a:ln>
        </p:spPr>
        <p:txBody>
          <a:bodyPr/>
          <a:lstStyle/>
          <a:p>
            <a:pPr marL="342900" indent="-342900" eaLnBrk="0" hangingPunct="0">
              <a:spcBef>
                <a:spcPts val="1200"/>
              </a:spcBef>
              <a:spcAft>
                <a:spcPts val="600"/>
              </a:spcAft>
              <a:buFont typeface="Symbol" pitchFamily="18" charset="2"/>
              <a:buChar char="·"/>
              <a:defRPr/>
            </a:pPr>
            <a:r>
              <a:rPr lang="pl-PL" b="1" dirty="0">
                <a:solidFill>
                  <a:srgbClr val="782834"/>
                </a:solidFill>
                <a:latin typeface="Times New Roman" panose="02020603050405020304" pitchFamily="18" charset="0"/>
                <a:cs typeface="Arial" panose="020B0604020202020204" pitchFamily="34" charset="0"/>
              </a:rPr>
              <a:t>1945 </a:t>
            </a:r>
            <a:r>
              <a:rPr lang="pl-PL" b="1" dirty="0">
                <a:solidFill>
                  <a:srgbClr val="9B2D1F"/>
                </a:solidFill>
                <a:latin typeface="Times New Roman" panose="02020603050405020304" pitchFamily="18" charset="0"/>
                <a:cs typeface="Arial" panose="020B0604020202020204" pitchFamily="34" charset="0"/>
              </a:rPr>
              <a:t> </a:t>
            </a:r>
            <a:r>
              <a:rPr lang="pl-PL" dirty="0">
                <a:solidFill>
                  <a:prstClr val="black"/>
                </a:solidFill>
                <a:latin typeface="Times New Roman" panose="02020603050405020304" pitchFamily="18" charset="0"/>
                <a:cs typeface="Arial" charset="0"/>
              </a:rPr>
              <a:t>– the </a:t>
            </a:r>
            <a:r>
              <a:rPr lang="pl-PL" dirty="0" err="1">
                <a:solidFill>
                  <a:prstClr val="black"/>
                </a:solidFill>
                <a:latin typeface="Times New Roman" panose="02020603050405020304" pitchFamily="18" charset="0"/>
                <a:cs typeface="Arial" charset="0"/>
              </a:rPr>
              <a:t>decree</a:t>
            </a:r>
            <a:r>
              <a:rPr lang="pl-PL" dirty="0">
                <a:solidFill>
                  <a:prstClr val="black"/>
                </a:solidFill>
                <a:latin typeface="Times New Roman" panose="02020603050405020304" pitchFamily="18" charset="0"/>
                <a:cs typeface="Arial" charset="0"/>
              </a:rPr>
              <a:t> of the State National </a:t>
            </a:r>
            <a:r>
              <a:rPr lang="pl-PL" dirty="0" err="1">
                <a:solidFill>
                  <a:prstClr val="black"/>
                </a:solidFill>
                <a:latin typeface="Times New Roman" panose="02020603050405020304" pitchFamily="18" charset="0"/>
                <a:cs typeface="Arial" charset="0"/>
              </a:rPr>
              <a:t>Council</a:t>
            </a:r>
            <a:r>
              <a:rPr lang="pl-PL" dirty="0">
                <a:solidFill>
                  <a:prstClr val="black"/>
                </a:solidFill>
                <a:latin typeface="Times New Roman" panose="02020603050405020304" pitchFamily="18" charset="0"/>
                <a:cs typeface="Arial" charset="0"/>
              </a:rPr>
              <a:t> </a:t>
            </a:r>
            <a:r>
              <a:rPr lang="pl-PL" dirty="0" err="1">
                <a:solidFill>
                  <a:prstClr val="black"/>
                </a:solidFill>
                <a:latin typeface="Times New Roman" panose="02020603050405020304" pitchFamily="18" charset="0"/>
                <a:cs typeface="Arial" charset="0"/>
              </a:rPr>
              <a:t>which</a:t>
            </a:r>
            <a:r>
              <a:rPr lang="pl-PL" dirty="0">
                <a:solidFill>
                  <a:prstClr val="black"/>
                </a:solidFill>
                <a:latin typeface="Times New Roman" panose="02020603050405020304" pitchFamily="18" charset="0"/>
                <a:cs typeface="Arial" charset="0"/>
              </a:rPr>
              <a:t> </a:t>
            </a:r>
            <a:r>
              <a:rPr lang="pl-PL" dirty="0" err="1">
                <a:solidFill>
                  <a:prstClr val="black"/>
                </a:solidFill>
                <a:latin typeface="Times New Roman" panose="02020603050405020304" pitchFamily="18" charset="0"/>
                <a:cs typeface="Arial" charset="0"/>
              </a:rPr>
              <a:t>created</a:t>
            </a:r>
            <a:r>
              <a:rPr lang="pl-PL" dirty="0">
                <a:solidFill>
                  <a:prstClr val="black"/>
                </a:solidFill>
                <a:latin typeface="Times New Roman" panose="02020603050405020304" pitchFamily="18" charset="0"/>
                <a:cs typeface="Arial" charset="0"/>
              </a:rPr>
              <a:t> the University </a:t>
            </a:r>
          </a:p>
          <a:p>
            <a:pPr eaLnBrk="0" hangingPunct="0">
              <a:spcBef>
                <a:spcPts val="0"/>
              </a:spcBef>
              <a:spcAft>
                <a:spcPts val="600"/>
              </a:spcAft>
              <a:defRPr/>
            </a:pPr>
            <a:r>
              <a:rPr lang="pl-PL" dirty="0">
                <a:solidFill>
                  <a:prstClr val="black"/>
                </a:solidFill>
                <a:latin typeface="Times New Roman" panose="02020603050405020304" pitchFamily="18" charset="0"/>
                <a:cs typeface="Arial" charset="0"/>
              </a:rPr>
              <a:t>       and </a:t>
            </a:r>
            <a:r>
              <a:rPr lang="pl-PL" dirty="0" err="1">
                <a:solidFill>
                  <a:prstClr val="black"/>
                </a:solidFill>
                <a:latin typeface="Times New Roman" panose="02020603050405020304" pitchFamily="18" charset="0"/>
                <a:cs typeface="Arial" charset="0"/>
              </a:rPr>
              <a:t>Polytechnic</a:t>
            </a:r>
            <a:r>
              <a:rPr lang="pl-PL" dirty="0">
                <a:solidFill>
                  <a:prstClr val="black"/>
                </a:solidFill>
                <a:latin typeface="Times New Roman" panose="02020603050405020304" pitchFamily="18" charset="0"/>
                <a:cs typeface="Arial" charset="0"/>
              </a:rPr>
              <a:t> with the </a:t>
            </a:r>
            <a:r>
              <a:rPr lang="pl-PL" dirty="0" err="1">
                <a:solidFill>
                  <a:prstClr val="black"/>
                </a:solidFill>
                <a:latin typeface="Times New Roman" panose="02020603050405020304" pitchFamily="18" charset="0"/>
                <a:cs typeface="Arial" charset="0"/>
              </a:rPr>
              <a:t>Faculty</a:t>
            </a:r>
            <a:r>
              <a:rPr lang="pl-PL" dirty="0">
                <a:solidFill>
                  <a:prstClr val="black"/>
                </a:solidFill>
                <a:latin typeface="Times New Roman" panose="02020603050405020304" pitchFamily="18" charset="0"/>
                <a:cs typeface="Arial" charset="0"/>
              </a:rPr>
              <a:t> of </a:t>
            </a:r>
            <a:r>
              <a:rPr lang="pl-PL" dirty="0" err="1">
                <a:solidFill>
                  <a:prstClr val="black"/>
                </a:solidFill>
                <a:latin typeface="Times New Roman" panose="02020603050405020304" pitchFamily="18" charset="0"/>
                <a:cs typeface="Arial" charset="0"/>
              </a:rPr>
              <a:t>Veterinary</a:t>
            </a:r>
            <a:r>
              <a:rPr lang="pl-PL" dirty="0">
                <a:solidFill>
                  <a:prstClr val="black"/>
                </a:solidFill>
                <a:latin typeface="Times New Roman" panose="02020603050405020304" pitchFamily="18" charset="0"/>
                <a:cs typeface="Arial" charset="0"/>
              </a:rPr>
              <a:t> </a:t>
            </a:r>
            <a:r>
              <a:rPr lang="pl-PL" dirty="0" err="1">
                <a:solidFill>
                  <a:prstClr val="black"/>
                </a:solidFill>
                <a:latin typeface="Times New Roman" panose="02020603050405020304" pitchFamily="18" charset="0"/>
                <a:cs typeface="Arial" charset="0"/>
              </a:rPr>
              <a:t>Medicine</a:t>
            </a:r>
            <a:r>
              <a:rPr lang="pl-PL" dirty="0">
                <a:solidFill>
                  <a:prstClr val="black"/>
                </a:solidFill>
                <a:latin typeface="Times New Roman" panose="02020603050405020304" pitchFamily="18" charset="0"/>
                <a:cs typeface="Arial" charset="0"/>
              </a:rPr>
              <a:t> and the </a:t>
            </a:r>
            <a:r>
              <a:rPr lang="pl-PL" dirty="0" err="1">
                <a:solidFill>
                  <a:prstClr val="black"/>
                </a:solidFill>
                <a:latin typeface="Times New Roman" panose="02020603050405020304" pitchFamily="18" charset="0"/>
                <a:cs typeface="Arial" charset="0"/>
              </a:rPr>
              <a:t>Faculty</a:t>
            </a:r>
            <a:r>
              <a:rPr lang="pl-PL" dirty="0">
                <a:solidFill>
                  <a:prstClr val="black"/>
                </a:solidFill>
                <a:latin typeface="Times New Roman" panose="02020603050405020304" pitchFamily="18" charset="0"/>
                <a:cs typeface="Arial" charset="0"/>
              </a:rPr>
              <a:t> of </a:t>
            </a:r>
            <a:r>
              <a:rPr lang="pl-PL" dirty="0" err="1">
                <a:solidFill>
                  <a:prstClr val="black"/>
                </a:solidFill>
                <a:latin typeface="Times New Roman" panose="02020603050405020304" pitchFamily="18" charset="0"/>
                <a:cs typeface="Arial" charset="0"/>
              </a:rPr>
              <a:t>Agriculture</a:t>
            </a:r>
            <a:endParaRPr lang="pl-PL" dirty="0">
              <a:solidFill>
                <a:prstClr val="black"/>
              </a:solidFill>
              <a:latin typeface="Times New Roman" panose="02020603050405020304" pitchFamily="18" charset="0"/>
              <a:cs typeface="Arial" charset="0"/>
            </a:endParaRPr>
          </a:p>
        </p:txBody>
      </p:sp>
      <p:graphicFrame>
        <p:nvGraphicFramePr>
          <p:cNvPr id="12" name="Obiekt 11"/>
          <p:cNvGraphicFramePr>
            <a:graphicFrameLocks noChangeAspect="1"/>
          </p:cNvGraphicFramePr>
          <p:nvPr>
            <p:extLst>
              <p:ext uri="{D42A27DB-BD31-4B8C-83A1-F6EECF244321}">
                <p14:modId xmlns:p14="http://schemas.microsoft.com/office/powerpoint/2010/main" val="3113729835"/>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5225"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256075" y="108699"/>
                        <a:ext cx="3884477" cy="859440"/>
                      </a:xfrm>
                      <a:prstGeom prst="rect">
                        <a:avLst/>
                      </a:prstGeom>
                    </p:spPr>
                  </p:pic>
                </p:oleObj>
              </mc:Fallback>
            </mc:AlternateContent>
          </a:graphicData>
        </a:graphic>
      </p:graphicFrame>
      <p:pic>
        <p:nvPicPr>
          <p:cNvPr id="10" name="Google Shape;192;p4" descr="WSR 1951.jpg"/>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6391626" y="2487481"/>
            <a:ext cx="2441643" cy="1859484"/>
          </a:xfrm>
          <a:prstGeom prst="rect">
            <a:avLst/>
          </a:prstGeom>
          <a:noFill/>
          <a:ln>
            <a:solidFill>
              <a:schemeClr val="accent1">
                <a:lumMod val="75000"/>
              </a:schemeClr>
            </a:solidFill>
          </a:ln>
          <a:effectLst>
            <a:outerShdw blurRad="50800" dist="38100" dir="2700000" algn="tl" rotWithShape="0">
              <a:prstClr val="black">
                <a:alpha val="40000"/>
              </a:prstClr>
            </a:outerShdw>
          </a:effectLst>
        </p:spPr>
      </p:pic>
      <p:pic>
        <p:nvPicPr>
          <p:cNvPr id="11" name="Google Shape;197;p4" descr="muzeum_upwr-1"/>
          <p:cNvPicPr preferRelativeResize="0"/>
          <p:nvPr/>
        </p:nvPicPr>
        <p:blipFill rotWithShape="1">
          <a:blip r:embed="rId6" cstate="screen">
            <a:alphaModFix/>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6396178" y="4519218"/>
            <a:ext cx="2443987" cy="1739311"/>
          </a:xfrm>
          <a:prstGeom prst="rect">
            <a:avLst/>
          </a:prstGeom>
          <a:noFill/>
          <a:ln w="12700" cap="flat" cmpd="sng">
            <a:solidFill>
              <a:schemeClr val="accent1">
                <a:lumMod val="75000"/>
              </a:schemeClr>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6992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10" name="Obiekt 9"/>
          <p:cNvGraphicFramePr>
            <a:graphicFrameLocks noChangeAspect="1"/>
          </p:cNvGraphicFramePr>
          <p:nvPr>
            <p:extLst>
              <p:ext uri="{D42A27DB-BD31-4B8C-83A1-F6EECF244321}">
                <p14:modId xmlns:p14="http://schemas.microsoft.com/office/powerpoint/2010/main" val="2328906501"/>
              </p:ext>
            </p:extLst>
          </p:nvPr>
        </p:nvGraphicFramePr>
        <p:xfrm>
          <a:off x="5075138" y="217416"/>
          <a:ext cx="3891014" cy="860886"/>
        </p:xfrm>
        <a:graphic>
          <a:graphicData uri="http://schemas.openxmlformats.org/presentationml/2006/ole">
            <mc:AlternateContent xmlns:mc="http://schemas.openxmlformats.org/markup-compatibility/2006">
              <mc:Choice xmlns:v="urn:schemas-microsoft-com:vml" Requires="v">
                <p:oleObj spid="_x0000_s48235"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075138" y="217416"/>
                        <a:ext cx="3891014" cy="860886"/>
                      </a:xfrm>
                      <a:prstGeom prst="rect">
                        <a:avLst/>
                      </a:prstGeom>
                    </p:spPr>
                  </p:pic>
                </p:oleObj>
              </mc:Fallback>
            </mc:AlternateContent>
          </a:graphicData>
        </a:graphic>
      </p:graphicFrame>
      <p:pic>
        <p:nvPicPr>
          <p:cNvPr id="6" name="Picture 10" descr="IMG_0806"/>
          <p:cNvPicPr>
            <a:picLocks noChangeAspect="1" noChangeArrowheads="1"/>
          </p:cNvPicPr>
          <p:nvPr/>
        </p:nvPicPr>
        <p:blipFill>
          <a:blip r:embed="rId5" cstate="screen">
            <a:lum bright="6000" contrast="6000"/>
            <a:extLst>
              <a:ext uri="{28A0092B-C50C-407E-A947-70E740481C1C}">
                <a14:useLocalDpi xmlns:a14="http://schemas.microsoft.com/office/drawing/2010/main" val="0"/>
              </a:ext>
            </a:extLst>
          </a:blip>
          <a:srcRect/>
          <a:stretch>
            <a:fillRect/>
          </a:stretch>
        </p:blipFill>
        <p:spPr bwMode="auto">
          <a:xfrm>
            <a:off x="6146033" y="4425905"/>
            <a:ext cx="2562101" cy="1723518"/>
          </a:xfrm>
          <a:prstGeom prst="rect">
            <a:avLst/>
          </a:prstGeom>
          <a:ln w="9525">
            <a:solidFill>
              <a:srgbClr val="782834"/>
            </a:solidFill>
          </a:ln>
          <a:effectLst>
            <a:outerShdw blurRad="50800" dist="38100" dir="2700000" algn="tl" rotWithShape="0">
              <a:prstClr val="black">
                <a:alpha val="40000"/>
              </a:prstClr>
            </a:outerShdw>
          </a:effectLst>
        </p:spPr>
      </p:pic>
      <p:pic>
        <p:nvPicPr>
          <p:cNvPr id="7" name="Obraz 6" descr="sport.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3479408" y="4415558"/>
            <a:ext cx="2192675" cy="1723519"/>
          </a:xfrm>
          <a:prstGeom prst="rect">
            <a:avLst/>
          </a:prstGeom>
          <a:ln w="9525">
            <a:solidFill>
              <a:srgbClr val="782834"/>
            </a:solidFill>
          </a:ln>
          <a:effectLst>
            <a:outerShdw blurRad="50800" dist="38100" dir="2700000" algn="tl" rotWithShape="0">
              <a:prstClr val="black">
                <a:alpha val="40000"/>
              </a:prstClr>
            </a:outerShdw>
          </a:effectLst>
        </p:spPr>
      </p:pic>
      <p:sp>
        <p:nvSpPr>
          <p:cNvPr id="8" name="Text Box 11"/>
          <p:cNvSpPr txBox="1">
            <a:spLocks noChangeArrowheads="1"/>
          </p:cNvSpPr>
          <p:nvPr/>
        </p:nvSpPr>
        <p:spPr bwMode="auto">
          <a:xfrm>
            <a:off x="2345531" y="3628421"/>
            <a:ext cx="6362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ts val="0"/>
              </a:spcBef>
              <a:buFontTx/>
              <a:buNone/>
            </a:pPr>
            <a:r>
              <a:rPr lang="pl-PL" altLang="pl-PL" sz="2800" b="1" dirty="0">
                <a:solidFill>
                  <a:srgbClr val="782834"/>
                </a:solidFill>
                <a:latin typeface="Garamond" panose="02020404030301010803" pitchFamily="18" charset="0"/>
                <a:cs typeface="Times New Roman" panose="02020603050405020304" pitchFamily="18" charset="0"/>
              </a:rPr>
              <a:t>UNIVERSITY   SPORT   CLUBS</a:t>
            </a:r>
          </a:p>
        </p:txBody>
      </p:sp>
      <p:pic>
        <p:nvPicPr>
          <p:cNvPr id="13" name="Picture 81" descr="mil_5552_copy.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67543" y="4425906"/>
            <a:ext cx="2459171" cy="1719330"/>
          </a:xfrm>
          <a:prstGeom prst="rect">
            <a:avLst/>
          </a:prstGeom>
          <a:noFill/>
          <a:ln>
            <a:solidFill>
              <a:srgbClr val="782834"/>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3" descr="mil_6802-copy-1030x688.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67544" y="2517693"/>
            <a:ext cx="2446172" cy="1633948"/>
          </a:xfrm>
          <a:prstGeom prst="rect">
            <a:avLst/>
          </a:prstGeom>
          <a:noFill/>
          <a:ln>
            <a:solidFill>
              <a:srgbClr val="782834"/>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86" descr="243931676_4070772103046281_4529354352992120143_n.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292080" y="1707053"/>
            <a:ext cx="2496434" cy="1627614"/>
          </a:xfrm>
          <a:prstGeom prst="rect">
            <a:avLst/>
          </a:prstGeom>
          <a:noFill/>
          <a:ln>
            <a:solidFill>
              <a:srgbClr val="782834"/>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6" descr="baner"/>
          <p:cNvPicPr>
            <a:picLocks noChangeAspect="1" noChangeArrowheads="1"/>
          </p:cNvPicPr>
          <p:nvPr/>
        </p:nvPicPr>
        <p:blipFill>
          <a:blip r:embed="rId10" cstate="screen">
            <a:lum contrast="18000"/>
            <a:extLst>
              <a:ext uri="{28A0092B-C50C-407E-A947-70E740481C1C}">
                <a14:useLocalDpi xmlns:a14="http://schemas.microsoft.com/office/drawing/2010/main" val="0"/>
              </a:ext>
            </a:extLst>
          </a:blip>
          <a:srcRect/>
          <a:stretch>
            <a:fillRect/>
          </a:stretch>
        </p:blipFill>
        <p:spPr bwMode="auto">
          <a:xfrm>
            <a:off x="482288" y="1147968"/>
            <a:ext cx="3261619" cy="763204"/>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8937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3490" name="Text Box 11"/>
          <p:cNvSpPr txBox="1">
            <a:spLocks noChangeArrowheads="1"/>
          </p:cNvSpPr>
          <p:nvPr/>
        </p:nvSpPr>
        <p:spPr bwMode="auto">
          <a:xfrm>
            <a:off x="467544" y="1484336"/>
            <a:ext cx="6444716" cy="2677656"/>
          </a:xfrm>
          <a:prstGeom prst="rect">
            <a:avLst/>
          </a:pr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l-PL" sz="2400" b="1" dirty="0">
                <a:solidFill>
                  <a:srgbClr val="782834"/>
                </a:solidFill>
                <a:latin typeface="Garamond" panose="02020404030301010803" pitchFamily="18" charset="0"/>
              </a:rPr>
              <a:t>THE STUDENTS’ SELF-GOVERNMENT AND STUDENT ORGANISATIONS: </a:t>
            </a:r>
          </a:p>
          <a:p>
            <a:pPr algn="just" eaLnBrk="1" hangingPunct="1">
              <a:spcBef>
                <a:spcPct val="0"/>
              </a:spcBef>
              <a:buFontTx/>
              <a:buNone/>
            </a:pPr>
            <a:endParaRPr lang="pl-PL" altLang="pl-PL" sz="12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a:t>
            </a:r>
            <a:r>
              <a:rPr lang="en-US" altLang="pl-PL" sz="1800" dirty="0">
                <a:solidFill>
                  <a:srgbClr val="534733"/>
                </a:solidFill>
                <a:latin typeface="Times New Roman" panose="02020603050405020304" pitchFamily="18" charset="0"/>
              </a:rPr>
              <a:t>University Sports Association </a:t>
            </a:r>
            <a:endParaRPr lang="pl-PL" altLang="pl-PL" sz="18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a:t>
            </a:r>
            <a:r>
              <a:rPr lang="en-US" altLang="pl-PL" sz="1800" dirty="0">
                <a:solidFill>
                  <a:srgbClr val="534733"/>
                </a:solidFill>
                <a:latin typeface="Times New Roman" panose="02020603050405020304" pitchFamily="18" charset="0"/>
              </a:rPr>
              <a:t>Student Photo Agency</a:t>
            </a:r>
            <a:endParaRPr lang="pl-PL" altLang="pl-PL" sz="18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a:t>
            </a:r>
            <a:r>
              <a:rPr lang="en-US" altLang="pl-PL" sz="1800" dirty="0">
                <a:solidFill>
                  <a:srgbClr val="534733"/>
                </a:solidFill>
                <a:latin typeface="Times New Roman" panose="02020603050405020304" pitchFamily="18" charset="0"/>
              </a:rPr>
              <a:t>Dance Club „</a:t>
            </a:r>
            <a:r>
              <a:rPr lang="pl-PL" altLang="pl-PL" sz="1800" dirty="0" err="1">
                <a:solidFill>
                  <a:srgbClr val="534733"/>
                </a:solidFill>
                <a:latin typeface="Times New Roman" panose="02020603050405020304" pitchFamily="18" charset="0"/>
              </a:rPr>
              <a:t>Up</a:t>
            </a:r>
            <a:r>
              <a:rPr lang="en-US" altLang="pl-PL" sz="1800" dirty="0">
                <a:solidFill>
                  <a:srgbClr val="534733"/>
                </a:solidFill>
                <a:latin typeface="Times New Roman" panose="02020603050405020304" pitchFamily="18" charset="0"/>
              </a:rPr>
              <a:t>”</a:t>
            </a:r>
            <a:endParaRPr lang="pl-PL" altLang="pl-PL" sz="18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a:t>
            </a:r>
            <a:r>
              <a:rPr lang="en-US" altLang="pl-PL" sz="1800" dirty="0">
                <a:solidFill>
                  <a:srgbClr val="534733"/>
                </a:solidFill>
                <a:latin typeface="Times New Roman" panose="02020603050405020304" pitchFamily="18" charset="0"/>
              </a:rPr>
              <a:t>Folk Dance Group „Jedliniok”</a:t>
            </a:r>
            <a:endParaRPr lang="pl-PL" altLang="pl-PL" sz="18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Student Choir and </a:t>
            </a:r>
            <a:r>
              <a:rPr lang="pl-PL" altLang="pl-PL" sz="1800" dirty="0" err="1">
                <a:solidFill>
                  <a:srgbClr val="534733"/>
                </a:solidFill>
                <a:latin typeface="Times New Roman" panose="02020603050405020304" pitchFamily="18" charset="0"/>
              </a:rPr>
              <a:t>Orchestra</a:t>
            </a:r>
            <a:endParaRPr lang="pl-PL" altLang="pl-PL" sz="1800" dirty="0">
              <a:solidFill>
                <a:srgbClr val="534733"/>
              </a:solidFill>
              <a:latin typeface="Times New Roman" panose="02020603050405020304" pitchFamily="18" charset="0"/>
            </a:endParaRPr>
          </a:p>
          <a:p>
            <a:pPr algn="just" eaLnBrk="1" hangingPunct="1">
              <a:spcBef>
                <a:spcPct val="0"/>
              </a:spcBef>
            </a:pPr>
            <a:r>
              <a:rPr lang="pl-PL" altLang="pl-PL" sz="1800" dirty="0">
                <a:solidFill>
                  <a:srgbClr val="534733"/>
                </a:solidFill>
                <a:latin typeface="Times New Roman" panose="02020603050405020304" pitchFamily="18" charset="0"/>
              </a:rPr>
              <a:t>  </a:t>
            </a:r>
            <a:r>
              <a:rPr lang="en-US" altLang="pl-PL" sz="1800" dirty="0">
                <a:solidFill>
                  <a:srgbClr val="534733"/>
                </a:solidFill>
                <a:latin typeface="Times New Roman" panose="02020603050405020304" pitchFamily="18" charset="0"/>
              </a:rPr>
              <a:t>University Tourist Club</a:t>
            </a:r>
            <a:r>
              <a:rPr lang="pl-PL" altLang="pl-PL" sz="1800" dirty="0">
                <a:solidFill>
                  <a:srgbClr val="534733"/>
                </a:solidFill>
                <a:latin typeface="Times New Roman" panose="02020603050405020304" pitchFamily="18" charset="0"/>
              </a:rPr>
              <a:t> </a:t>
            </a:r>
          </a:p>
        </p:txBody>
      </p:sp>
      <p:graphicFrame>
        <p:nvGraphicFramePr>
          <p:cNvPr id="13" name="Obiekt 12"/>
          <p:cNvGraphicFramePr>
            <a:graphicFrameLocks noChangeAspect="1"/>
          </p:cNvGraphicFramePr>
          <p:nvPr>
            <p:extLst>
              <p:ext uri="{D42A27DB-BD31-4B8C-83A1-F6EECF244321}">
                <p14:modId xmlns:p14="http://schemas.microsoft.com/office/powerpoint/2010/main" val="1868740834"/>
              </p:ext>
            </p:extLst>
          </p:nvPr>
        </p:nvGraphicFramePr>
        <p:xfrm>
          <a:off x="5122009" y="226191"/>
          <a:ext cx="3945893" cy="873028"/>
        </p:xfrm>
        <a:graphic>
          <a:graphicData uri="http://schemas.openxmlformats.org/presentationml/2006/ole">
            <mc:AlternateContent xmlns:mc="http://schemas.openxmlformats.org/markup-compatibility/2006">
              <mc:Choice xmlns:v="urn:schemas-microsoft-com:vml" Requires="v">
                <p:oleObj spid="_x0000_s51305"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122009" y="226191"/>
                        <a:ext cx="3945893" cy="873028"/>
                      </a:xfrm>
                      <a:prstGeom prst="rect">
                        <a:avLst/>
                      </a:prstGeom>
                    </p:spPr>
                  </p:pic>
                </p:oleObj>
              </mc:Fallback>
            </mc:AlternateContent>
          </a:graphicData>
        </a:graphic>
      </p:graphicFrame>
      <p:pic>
        <p:nvPicPr>
          <p:cNvPr id="14" name="Picture 9" descr="DSC_0360"/>
          <p:cNvPicPr>
            <a:picLocks noChangeAspect="1" noChangeArrowheads="1"/>
          </p:cNvPicPr>
          <p:nvPr/>
        </p:nvPicPr>
        <p:blipFill rotWithShape="1">
          <a:blip r:embed="rId5" cstate="screen">
            <a:lum contrast="12000"/>
            <a:extLst>
              <a:ext uri="{28A0092B-C50C-407E-A947-70E740481C1C}">
                <a14:useLocalDpi xmlns:a14="http://schemas.microsoft.com/office/drawing/2010/main" val="0"/>
              </a:ext>
            </a:extLst>
          </a:blip>
          <a:srcRect/>
          <a:stretch/>
        </p:blipFill>
        <p:spPr bwMode="auto">
          <a:xfrm>
            <a:off x="4164867" y="4581128"/>
            <a:ext cx="1338616" cy="1873070"/>
          </a:xfrm>
          <a:prstGeom prst="rect">
            <a:avLst/>
          </a:prstGeom>
          <a:ln w="9525" cap="sq">
            <a:solidFill>
              <a:srgbClr val="782834"/>
            </a:solidFill>
            <a:prstDash val="solid"/>
            <a:miter lim="800000"/>
          </a:ln>
          <a:effectLst>
            <a:outerShdw blurRad="50800" dist="38100" dir="2700000" algn="tl" rotWithShape="0">
              <a:srgbClr val="000000">
                <a:alpha val="43000"/>
              </a:srgbClr>
            </a:outerShdw>
          </a:effectLst>
        </p:spPr>
      </p:pic>
      <p:pic>
        <p:nvPicPr>
          <p:cNvPr id="15"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7265626" y="1935707"/>
            <a:ext cx="1534133" cy="2226285"/>
          </a:xfrm>
          <a:prstGeom prst="rect">
            <a:avLst/>
          </a:prstGeom>
          <a:ln w="9525">
            <a:solidFill>
              <a:srgbClr val="782834"/>
            </a:solidFill>
          </a:ln>
          <a:effectLst>
            <a:outerShdw blurRad="50800" dist="38100" dir="2700000" algn="tl" rotWithShape="0">
              <a:prstClr val="black">
                <a:alpha val="40000"/>
              </a:prstClr>
            </a:outerShdw>
          </a:effectLst>
        </p:spPr>
      </p:pic>
      <p:pic>
        <p:nvPicPr>
          <p:cNvPr id="18" name="Picture 7" descr="IMG_0667"/>
          <p:cNvPicPr>
            <a:picLocks noChangeAspect="1" noChangeArrowheads="1"/>
          </p:cNvPicPr>
          <p:nvPr/>
        </p:nvPicPr>
        <p:blipFill>
          <a:blip r:embed="rId7" cstate="screen">
            <a:lum contrast="6000"/>
            <a:extLst>
              <a:ext uri="{28A0092B-C50C-407E-A947-70E740481C1C}">
                <a14:useLocalDpi xmlns:a14="http://schemas.microsoft.com/office/drawing/2010/main" val="0"/>
              </a:ext>
            </a:extLst>
          </a:blip>
          <a:srcRect/>
          <a:stretch>
            <a:fillRect/>
          </a:stretch>
        </p:blipFill>
        <p:spPr bwMode="auto">
          <a:xfrm>
            <a:off x="827584" y="4581128"/>
            <a:ext cx="2712586" cy="1854999"/>
          </a:xfrm>
          <a:prstGeom prst="rect">
            <a:avLst/>
          </a:prstGeom>
          <a:noFill/>
          <a:ln w="9525">
            <a:solidFill>
              <a:srgbClr val="782834"/>
            </a:solidFill>
            <a:miter lim="800000"/>
            <a:headEnd/>
            <a:tailEnd/>
          </a:ln>
          <a:effectLst>
            <a:outerShdw blurRad="50800" dist="38100" dir="2700000" algn="tl" rotWithShape="0">
              <a:prstClr val="black">
                <a:alpha val="40000"/>
              </a:prstClr>
            </a:outerShdw>
          </a:effectLst>
        </p:spPr>
      </p:pic>
      <p:pic>
        <p:nvPicPr>
          <p:cNvPr id="8" name="Picture 98" descr="https://wiksig.upwr.edu.pl/thumb/oGBUKKhBRbQ13Vh00DRBtTEECHyctCTFNWHc9HhYCGCEKVCZkE1AkRDxXKHcJCEUWVR4dJz8OBD5Gd1EAXytVLAFEJScNSjtYJVEQekRBVwpYF1Fybl9dU1BoUABLRkwSUQ9NZQ5JKBV5EgQqBwlUAEAtGixuV09TW2dNEwoWFCpBDVg7CBtjFSVREz03ClVBDkBAeGBPDg0HMRNeChsfP0ENFD4IVWMVJlkOPUpZXxZYHg4/2019-11-16_287.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173461" y="4547109"/>
            <a:ext cx="2700300" cy="1896554"/>
          </a:xfrm>
          <a:prstGeom prst="rect">
            <a:avLst/>
          </a:prstGeom>
          <a:noFill/>
          <a:ln>
            <a:solidFill>
              <a:srgbClr val="782834"/>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81714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Prostokąt 5"/>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9" name="Text Box 18"/>
          <p:cNvSpPr txBox="1">
            <a:spLocks noChangeArrowheads="1"/>
          </p:cNvSpPr>
          <p:nvPr/>
        </p:nvSpPr>
        <p:spPr bwMode="auto">
          <a:xfrm>
            <a:off x="2745051" y="4617132"/>
            <a:ext cx="2681790" cy="3046988"/>
          </a:xfrm>
          <a:prstGeom prst="rect">
            <a:avLst/>
          </a:prstGeom>
          <a:noFill/>
          <a:ln w="9525">
            <a:noFill/>
            <a:miter lim="800000"/>
            <a:headEnd/>
            <a:tailEnd/>
          </a:ln>
        </p:spPr>
        <p:txBody>
          <a:bodyPr wrap="square">
            <a:spAutoFit/>
          </a:bodyPr>
          <a:lstStyle/>
          <a:p>
            <a:pPr algn="ctr" eaLnBrk="1" hangingPunct="1">
              <a:spcBef>
                <a:spcPts val="0"/>
              </a:spcBef>
              <a:defRPr/>
            </a:pPr>
            <a:r>
              <a:rPr lang="pl-PL" sz="3200" b="1" dirty="0">
                <a:solidFill>
                  <a:srgbClr val="495678"/>
                </a:solidFill>
                <a:latin typeface="Garamond" panose="02020404030301010803" pitchFamily="18" charset="0"/>
                <a:cs typeface="Arial" charset="0"/>
              </a:rPr>
              <a:t>OFFICIALLY </a:t>
            </a:r>
          </a:p>
          <a:p>
            <a:pPr algn="ctr" eaLnBrk="1" hangingPunct="1">
              <a:spcBef>
                <a:spcPts val="0"/>
              </a:spcBef>
              <a:defRPr/>
            </a:pPr>
            <a:r>
              <a:rPr lang="pl-PL" sz="3200" b="1" dirty="0">
                <a:solidFill>
                  <a:srgbClr val="495678"/>
                </a:solidFill>
                <a:latin typeface="Garamond" panose="02020404030301010803" pitchFamily="18" charset="0"/>
                <a:cs typeface="Arial" charset="0"/>
              </a:rPr>
              <a:t>&amp; </a:t>
            </a:r>
          </a:p>
          <a:p>
            <a:pPr algn="ctr" eaLnBrk="1" hangingPunct="1">
              <a:spcBef>
                <a:spcPts val="0"/>
              </a:spcBef>
              <a:defRPr/>
            </a:pPr>
            <a:r>
              <a:rPr lang="pl-PL" sz="3200" b="1" dirty="0">
                <a:solidFill>
                  <a:srgbClr val="495678"/>
                </a:solidFill>
                <a:latin typeface="Garamond" panose="02020404030301010803" pitchFamily="18" charset="0"/>
                <a:cs typeface="Arial" charset="0"/>
              </a:rPr>
              <a:t>JOYFULLY</a:t>
            </a:r>
            <a:r>
              <a:rPr lang="pl-PL" sz="3200" b="1" dirty="0">
                <a:solidFill>
                  <a:schemeClr val="accent6">
                    <a:lumMod val="75000"/>
                  </a:schemeClr>
                </a:solidFill>
                <a:effectLst>
                  <a:outerShdw blurRad="38100" dist="38100" dir="2700000" algn="tl">
                    <a:srgbClr val="000000">
                      <a:alpha val="43137"/>
                    </a:srgbClr>
                  </a:outerShdw>
                </a:effectLst>
                <a:latin typeface="Garamond" panose="02020404030301010803" pitchFamily="18" charset="0"/>
                <a:cs typeface="Arial" charset="0"/>
              </a:rPr>
              <a:t>					</a:t>
            </a:r>
          </a:p>
        </p:txBody>
      </p:sp>
      <p:pic>
        <p:nvPicPr>
          <p:cNvPr id="10" name="Google Shape;1008;p74">
            <a:extLst>
              <a:ext uri="{FF2B5EF4-FFF2-40B4-BE49-F238E27FC236}">
                <a16:creationId xmlns:a16="http://schemas.microsoft.com/office/drawing/2014/main" id="{B4436F8C-9BF3-4BBC-9D88-BF51FC7B4196}"/>
              </a:ext>
            </a:extLst>
          </p:cNvPr>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5840052" y="4746696"/>
            <a:ext cx="2782821" cy="1696463"/>
          </a:xfrm>
          <a:prstGeom prst="rect">
            <a:avLst/>
          </a:prstGeom>
          <a:solidFill>
            <a:srgbClr val="ECECEC"/>
          </a:solidFill>
          <a:ln w="127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Google Shape;1009;p74">
            <a:extLst>
              <a:ext uri="{FF2B5EF4-FFF2-40B4-BE49-F238E27FC236}">
                <a16:creationId xmlns:a16="http://schemas.microsoft.com/office/drawing/2014/main" id="{309C47A8-EB97-4027-AF66-FE4634445D6B}"/>
              </a:ext>
            </a:extLst>
          </p:cNvPr>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4981673" y="1476373"/>
            <a:ext cx="3641200" cy="2387933"/>
          </a:xfrm>
          <a:prstGeom prst="rect">
            <a:avLst/>
          </a:prstGeom>
          <a:solidFill>
            <a:srgbClr val="ECECEC"/>
          </a:solidFill>
          <a:ln w="127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1010;p74" descr="aula1">
            <a:extLst>
              <a:ext uri="{FF2B5EF4-FFF2-40B4-BE49-F238E27FC236}">
                <a16:creationId xmlns:a16="http://schemas.microsoft.com/office/drawing/2014/main" id="{CB7470BC-2698-4ABE-893B-6DB4F378F056}"/>
              </a:ext>
            </a:extLst>
          </p:cNvPr>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540177" y="1476374"/>
            <a:ext cx="3589018" cy="2387933"/>
          </a:xfrm>
          <a:prstGeom prst="rect">
            <a:avLst/>
          </a:prstGeom>
          <a:solidFill>
            <a:srgbClr val="ECECEC"/>
          </a:solidFill>
          <a:ln w="127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Google Shape;1011;p74" descr="006">
            <a:extLst>
              <a:ext uri="{FF2B5EF4-FFF2-40B4-BE49-F238E27FC236}">
                <a16:creationId xmlns:a16="http://schemas.microsoft.com/office/drawing/2014/main" id="{A176C2E7-6716-46BE-A45D-B969E01C0C44}"/>
              </a:ext>
            </a:extLst>
          </p:cNvPr>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540177" y="4229100"/>
            <a:ext cx="1478431" cy="2252514"/>
          </a:xfrm>
          <a:prstGeom prst="rect">
            <a:avLst/>
          </a:prstGeom>
          <a:solidFill>
            <a:srgbClr val="ECECEC"/>
          </a:solidFill>
          <a:ln w="127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grpSp>
        <p:nvGrpSpPr>
          <p:cNvPr id="14" name="Grupa 13">
            <a:extLst>
              <a:ext uri="{FF2B5EF4-FFF2-40B4-BE49-F238E27FC236}">
                <a16:creationId xmlns:a16="http://schemas.microsoft.com/office/drawing/2014/main" id="{85F7D912-BF7D-4EA6-B7C7-128796CFAFDF}"/>
              </a:ext>
            </a:extLst>
          </p:cNvPr>
          <p:cNvGrpSpPr/>
          <p:nvPr/>
        </p:nvGrpSpPr>
        <p:grpSpPr>
          <a:xfrm>
            <a:off x="0" y="195574"/>
            <a:ext cx="8986327" cy="934006"/>
            <a:chOff x="0" y="195574"/>
            <a:chExt cx="8986327" cy="934006"/>
          </a:xfrm>
        </p:grpSpPr>
        <p:sp>
          <p:nvSpPr>
            <p:cNvPr id="15" name="Prostokąt 14">
              <a:extLst>
                <a:ext uri="{FF2B5EF4-FFF2-40B4-BE49-F238E27FC236}">
                  <a16:creationId xmlns:a16="http://schemas.microsoft.com/office/drawing/2014/main" id="{F8A8512B-BC73-410A-9A7A-3DBA7A477AF4}"/>
                </a:ext>
              </a:extLst>
            </p:cNvPr>
            <p:cNvSpPr/>
            <p:nvPr/>
          </p:nvSpPr>
          <p:spPr>
            <a:xfrm>
              <a:off x="0" y="195574"/>
              <a:ext cx="143508" cy="893166"/>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16" name="Grupa 15">
              <a:extLst>
                <a:ext uri="{FF2B5EF4-FFF2-40B4-BE49-F238E27FC236}">
                  <a16:creationId xmlns:a16="http://schemas.microsoft.com/office/drawing/2014/main" id="{267E2742-C5EE-4BFA-A3C3-59E83E8D0FDC}"/>
                </a:ext>
              </a:extLst>
            </p:cNvPr>
            <p:cNvGrpSpPr/>
            <p:nvPr/>
          </p:nvGrpSpPr>
          <p:grpSpPr>
            <a:xfrm>
              <a:off x="5045" y="230008"/>
              <a:ext cx="8981282" cy="899572"/>
              <a:chOff x="5045" y="230008"/>
              <a:chExt cx="8981282" cy="899572"/>
            </a:xfrm>
          </p:grpSpPr>
          <p:sp>
            <p:nvSpPr>
              <p:cNvPr id="17" name="Tytuł 1">
                <a:extLst>
                  <a:ext uri="{FF2B5EF4-FFF2-40B4-BE49-F238E27FC236}">
                    <a16:creationId xmlns:a16="http://schemas.microsoft.com/office/drawing/2014/main" id="{E5CC1168-127B-40C8-BA2F-CB7BF7344445}"/>
                  </a:ext>
                </a:extLst>
              </p:cNvPr>
              <p:cNvSpPr txBox="1">
                <a:spLocks/>
              </p:cNvSpPr>
              <p:nvPr/>
            </p:nvSpPr>
            <p:spPr>
              <a:xfrm>
                <a:off x="5045" y="468209"/>
                <a:ext cx="8064896" cy="661371"/>
              </a:xfrm>
              <a:prstGeom prst="rect">
                <a:avLst/>
              </a:prstGeom>
            </p:spPr>
            <p:txBody>
              <a:bodyPr>
                <a:normAutofit fontScale="82500" lnSpcReduction="10000"/>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defRPr/>
                </a:pPr>
                <a:r>
                  <a:rPr lang="en-US" b="1" spc="-100" dirty="0">
                    <a:solidFill>
                      <a:srgbClr val="495678"/>
                    </a:solidFill>
                    <a:latin typeface="Garamond" pitchFamily="18" charset="0"/>
                    <a:ea typeface="+mn-ea"/>
                    <a:cs typeface="Arial" charset="0"/>
                  </a:rPr>
                  <a:t>T</a:t>
                </a:r>
                <a:r>
                  <a:rPr lang="en-US" sz="2000" b="1" spc="-100" dirty="0">
                    <a:solidFill>
                      <a:srgbClr val="495678"/>
                    </a:solidFill>
                    <a:latin typeface="Garamond" pitchFamily="18" charset="0"/>
                    <a:ea typeface="+mn-ea"/>
                    <a:cs typeface="Arial" charset="0"/>
                  </a:rPr>
                  <a:t>HE</a:t>
                </a:r>
                <a:r>
                  <a:rPr lang="en-US" b="1" spc="-100" dirty="0">
                    <a:solidFill>
                      <a:srgbClr val="495678"/>
                    </a:solidFill>
                    <a:latin typeface="Garamond" pitchFamily="18" charset="0"/>
                    <a:ea typeface="+mn-ea"/>
                    <a:cs typeface="Arial" charset="0"/>
                  </a:rPr>
                  <a:t> </a:t>
                </a:r>
                <a:r>
                  <a:rPr lang="en-US" sz="2800" b="1" spc="-100" dirty="0">
                    <a:solidFill>
                      <a:srgbClr val="495678"/>
                    </a:solidFill>
                    <a:latin typeface="Garamond" pitchFamily="18" charset="0"/>
                    <a:ea typeface="+mn-ea"/>
                    <a:cs typeface="Arial" charset="0"/>
                  </a:rPr>
                  <a:t> </a:t>
                </a:r>
                <a:r>
                  <a:rPr lang="en-US" b="1" spc="-100" dirty="0">
                    <a:solidFill>
                      <a:srgbClr val="495678"/>
                    </a:solidFill>
                    <a:latin typeface="Garamond" pitchFamily="18" charset="0"/>
                    <a:ea typeface="+mn-ea"/>
                    <a:cs typeface="Arial" charset="0"/>
                  </a:rPr>
                  <a:t>F</a:t>
                </a:r>
                <a:r>
                  <a:rPr lang="en-US" sz="2000" b="1" spc="-100" dirty="0">
                    <a:solidFill>
                      <a:srgbClr val="495678"/>
                    </a:solidFill>
                    <a:latin typeface="Garamond" pitchFamily="18" charset="0"/>
                    <a:ea typeface="+mn-ea"/>
                    <a:cs typeface="Arial" charset="0"/>
                  </a:rPr>
                  <a:t>ACULTY</a:t>
                </a:r>
                <a:r>
                  <a:rPr lang="en-US" sz="2800"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OF</a:t>
                </a:r>
                <a:r>
                  <a:rPr lang="en-US" b="1" spc="-100" dirty="0">
                    <a:solidFill>
                      <a:srgbClr val="495678"/>
                    </a:solidFill>
                    <a:latin typeface="Garamond" pitchFamily="18" charset="0"/>
                    <a:ea typeface="+mn-ea"/>
                    <a:cs typeface="Arial" charset="0"/>
                  </a:rPr>
                  <a:t>  </a:t>
                </a:r>
                <a:r>
                  <a:rPr lang="en-US" b="1" dirty="0">
                    <a:solidFill>
                      <a:srgbClr val="495678"/>
                    </a:solidFill>
                    <a:latin typeface="Garamond" pitchFamily="18" charset="0"/>
                    <a:ea typeface="+mn-ea"/>
                    <a:cs typeface="Arial" charset="0"/>
                  </a:rPr>
                  <a:t>E</a:t>
                </a:r>
                <a:r>
                  <a:rPr lang="en-US" sz="2000" b="1" dirty="0">
                    <a:solidFill>
                      <a:srgbClr val="495678"/>
                    </a:solidFill>
                    <a:latin typeface="Garamond" pitchFamily="18" charset="0"/>
                    <a:ea typeface="+mn-ea"/>
                    <a:cs typeface="Arial" charset="0"/>
                  </a:rPr>
                  <a:t>NVIRONMENTAL</a:t>
                </a:r>
                <a:r>
                  <a:rPr lang="en-US" b="1" spc="-100" dirty="0">
                    <a:solidFill>
                      <a:srgbClr val="495678"/>
                    </a:solidFill>
                    <a:latin typeface="Garamond" pitchFamily="18" charset="0"/>
                    <a:ea typeface="+mn-ea"/>
                    <a:cs typeface="Arial" charset="0"/>
                  </a:rPr>
                  <a:t>   E</a:t>
                </a:r>
                <a:r>
                  <a:rPr lang="en-US" sz="2000" b="1" spc="-100" dirty="0">
                    <a:solidFill>
                      <a:srgbClr val="495678"/>
                    </a:solidFill>
                    <a:latin typeface="Garamond" pitchFamily="18" charset="0"/>
                    <a:ea typeface="+mn-ea"/>
                    <a:cs typeface="Arial" charset="0"/>
                  </a:rPr>
                  <a:t>NGINEERING</a:t>
                </a:r>
                <a:r>
                  <a:rPr lang="en-US" b="1" spc="-100" dirty="0">
                    <a:solidFill>
                      <a:srgbClr val="495678"/>
                    </a:solidFill>
                    <a:latin typeface="Garamond" pitchFamily="18" charset="0"/>
                    <a:ea typeface="+mn-ea"/>
                    <a:cs typeface="Arial" charset="0"/>
                  </a:rPr>
                  <a:t>  </a:t>
                </a:r>
                <a:r>
                  <a:rPr lang="en-US" sz="2000" b="1" spc="-100" dirty="0">
                    <a:solidFill>
                      <a:srgbClr val="495678"/>
                    </a:solidFill>
                    <a:latin typeface="Garamond" pitchFamily="18" charset="0"/>
                    <a:ea typeface="+mn-ea"/>
                    <a:cs typeface="Arial" charset="0"/>
                  </a:rPr>
                  <a:t>AND</a:t>
                </a:r>
                <a:r>
                  <a:rPr lang="en-US" b="1" spc="-100" dirty="0">
                    <a:solidFill>
                      <a:srgbClr val="495678"/>
                    </a:solidFill>
                    <a:latin typeface="Garamond" pitchFamily="18" charset="0"/>
                    <a:ea typeface="+mn-ea"/>
                    <a:cs typeface="Arial" charset="0"/>
                  </a:rPr>
                  <a:t>  G</a:t>
                </a:r>
                <a:r>
                  <a:rPr lang="en-US" sz="2000" b="1" spc="-100" dirty="0">
                    <a:solidFill>
                      <a:srgbClr val="495678"/>
                    </a:solidFill>
                    <a:latin typeface="Garamond" pitchFamily="18" charset="0"/>
                    <a:ea typeface="+mn-ea"/>
                    <a:cs typeface="Arial" charset="0"/>
                  </a:rPr>
                  <a:t>EODESY</a:t>
                </a:r>
              </a:p>
            </p:txBody>
          </p:sp>
          <p:pic>
            <p:nvPicPr>
              <p:cNvPr id="18" name="Obraz 17">
                <a:extLst>
                  <a:ext uri="{FF2B5EF4-FFF2-40B4-BE49-F238E27FC236}">
                    <a16:creationId xmlns:a16="http://schemas.microsoft.com/office/drawing/2014/main" id="{E72DB66D-1DD2-4D71-80C3-9732727C7500}"/>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8093161" y="230008"/>
                <a:ext cx="893166" cy="893166"/>
              </a:xfrm>
              <a:prstGeom prst="rect">
                <a:avLst/>
              </a:prstGeom>
            </p:spPr>
          </p:pic>
        </p:grpSp>
      </p:grpSp>
    </p:spTree>
    <p:extLst>
      <p:ext uri="{BB962C8B-B14F-4D97-AF65-F5344CB8AC3E}">
        <p14:creationId xmlns:p14="http://schemas.microsoft.com/office/powerpoint/2010/main" val="2198750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 name="Text Box 9"/>
          <p:cNvSpPr txBox="1">
            <a:spLocks noChangeArrowheads="1"/>
          </p:cNvSpPr>
          <p:nvPr/>
        </p:nvSpPr>
        <p:spPr bwMode="auto">
          <a:xfrm>
            <a:off x="358775" y="2355850"/>
            <a:ext cx="6351588" cy="4308872"/>
          </a:xfrm>
          <a:prstGeom prst="rect">
            <a:avLst/>
          </a:prstGeom>
          <a:noFill/>
          <a:ln w="9525">
            <a:noFill/>
            <a:miter lim="800000"/>
            <a:headEnd/>
            <a:tailEnd/>
          </a:ln>
          <a:effectLst/>
        </p:spPr>
        <p:txBody>
          <a:bodyPr>
            <a:spAutoFit/>
          </a:bodyPr>
          <a:lstStyle/>
          <a:p>
            <a:pPr eaLnBrk="1" hangingPunct="1">
              <a:defRPr/>
            </a:pPr>
            <a:r>
              <a:rPr lang="pl-PL" sz="2400" b="1" dirty="0">
                <a:solidFill>
                  <a:srgbClr val="782834"/>
                </a:solidFill>
                <a:latin typeface="Garamond" panose="02020404030301010803" pitchFamily="18" charset="0"/>
                <a:cs typeface="Times New Roman" panose="02020603050405020304" pitchFamily="18" charset="0"/>
              </a:rPr>
              <a:t>TODAY</a:t>
            </a:r>
          </a:p>
          <a:p>
            <a:pPr eaLnBrk="1" hangingPunct="1">
              <a:defRPr/>
            </a:pPr>
            <a:endParaRPr lang="pl-PL" sz="800" b="1" dirty="0">
              <a:solidFill>
                <a:srgbClr val="A28E6A">
                  <a:lumMod val="50000"/>
                </a:srgbClr>
              </a:solidFill>
              <a:effectLst>
                <a:outerShdw blurRad="38100" dist="38100" dir="2700000" algn="tl">
                  <a:srgbClr val="000000">
                    <a:alpha val="43137"/>
                  </a:srgbClr>
                </a:outerShdw>
              </a:effectLst>
              <a:cs typeface="Arial" charset="0"/>
            </a:endParaRPr>
          </a:p>
          <a:p>
            <a:pPr eaLnBrk="1" hangingPunct="1">
              <a:defRPr/>
            </a:pPr>
            <a:r>
              <a:rPr lang="en-US" sz="2000" b="1" dirty="0">
                <a:solidFill>
                  <a:srgbClr val="A28E6A">
                    <a:lumMod val="50000"/>
                  </a:srgbClr>
                </a:solidFill>
                <a:latin typeface="Times New Roman" panose="02020603050405020304" pitchFamily="18" charset="0"/>
                <a:cs typeface="Times New Roman" panose="02020603050405020304" pitchFamily="18" charset="0"/>
              </a:rPr>
              <a:t>Wroclaw University of Environmental and Life Sciences</a:t>
            </a:r>
            <a:endParaRPr lang="pl-PL" sz="2000" b="1" dirty="0">
              <a:solidFill>
                <a:srgbClr val="A28E6A">
                  <a:lumMod val="50000"/>
                </a:srgbClr>
              </a:solidFill>
              <a:latin typeface="Times New Roman" panose="02020603050405020304" pitchFamily="18" charset="0"/>
              <a:cs typeface="Times New Roman" panose="02020603050405020304" pitchFamily="18" charset="0"/>
            </a:endParaRPr>
          </a:p>
          <a:p>
            <a:pPr eaLnBrk="1" hangingPunct="1">
              <a:defRPr/>
            </a:pPr>
            <a:r>
              <a:rPr lang="en-US" sz="2000" b="1" dirty="0">
                <a:solidFill>
                  <a:srgbClr val="A28E6A">
                    <a:lumMod val="50000"/>
                  </a:srgbClr>
                </a:solidFill>
                <a:latin typeface="Times New Roman" panose="02020603050405020304" pitchFamily="18" charset="0"/>
                <a:cs typeface="Times New Roman" panose="02020603050405020304" pitchFamily="18" charset="0"/>
              </a:rPr>
              <a:t> employ</a:t>
            </a:r>
            <a:r>
              <a:rPr lang="pl-PL" sz="2000" b="1" dirty="0">
                <a:solidFill>
                  <a:srgbClr val="A28E6A">
                    <a:lumMod val="50000"/>
                  </a:srgbClr>
                </a:solidFill>
                <a:latin typeface="Times New Roman" panose="02020603050405020304" pitchFamily="18" charset="0"/>
                <a:cs typeface="Times New Roman" panose="02020603050405020304" pitchFamily="18" charset="0"/>
              </a:rPr>
              <a:t>s 1660 </a:t>
            </a:r>
            <a:r>
              <a:rPr lang="pl-PL" sz="2000" b="1" dirty="0" err="1">
                <a:solidFill>
                  <a:srgbClr val="A28E6A">
                    <a:lumMod val="50000"/>
                  </a:srgbClr>
                </a:solidFill>
                <a:latin typeface="Times New Roman" panose="02020603050405020304" pitchFamily="18" charset="0"/>
                <a:cs typeface="Times New Roman" panose="02020603050405020304" pitchFamily="18" charset="0"/>
              </a:rPr>
              <a:t>people</a:t>
            </a:r>
            <a:r>
              <a:rPr lang="pl-PL" sz="2000" b="1" dirty="0">
                <a:solidFill>
                  <a:srgbClr val="A28E6A">
                    <a:lumMod val="50000"/>
                  </a:srgbClr>
                </a:solidFill>
                <a:latin typeface="Times New Roman" panose="02020603050405020304" pitchFamily="18" charset="0"/>
                <a:cs typeface="Times New Roman" panose="02020603050405020304" pitchFamily="18" charset="0"/>
              </a:rPr>
              <a:t> </a:t>
            </a:r>
            <a:r>
              <a:rPr lang="en-US" sz="2000" b="1" dirty="0">
                <a:solidFill>
                  <a:srgbClr val="A28E6A">
                    <a:lumMod val="50000"/>
                  </a:srgbClr>
                </a:solidFill>
                <a:latin typeface="Times New Roman" panose="02020603050405020304" pitchFamily="18" charset="0"/>
                <a:cs typeface="Times New Roman" panose="02020603050405020304" pitchFamily="18" charset="0"/>
              </a:rPr>
              <a:t>including: </a:t>
            </a:r>
          </a:p>
          <a:p>
            <a:pPr eaLnBrk="1" hangingPunct="1">
              <a:defRPr/>
            </a:pPr>
            <a:r>
              <a:rPr lang="en-US" sz="2000" dirty="0">
                <a:solidFill>
                  <a:srgbClr val="A28E6A">
                    <a:lumMod val="50000"/>
                  </a:srgbClr>
                </a:solidFill>
                <a:latin typeface="Times New Roman" panose="02020603050405020304" pitchFamily="18" charset="0"/>
                <a:cs typeface="Times New Roman" panose="02020603050405020304" pitchFamily="18" charset="0"/>
              </a:rPr>
              <a:t> </a:t>
            </a:r>
            <a:r>
              <a:rPr lang="en-US" sz="2000" b="1" dirty="0">
                <a:solidFill>
                  <a:srgbClr val="A28E6A">
                    <a:lumMod val="50000"/>
                  </a:srgbClr>
                </a:solidFill>
                <a:latin typeface="Times New Roman" panose="02020603050405020304" pitchFamily="18" charset="0"/>
                <a:cs typeface="Times New Roman" panose="02020603050405020304" pitchFamily="18" charset="0"/>
              </a:rPr>
              <a:t>2</a:t>
            </a:r>
            <a:r>
              <a:rPr lang="pl-PL" sz="2000" b="1" dirty="0">
                <a:solidFill>
                  <a:srgbClr val="A28E6A">
                    <a:lumMod val="50000"/>
                  </a:srgbClr>
                </a:solidFill>
                <a:latin typeface="Times New Roman" panose="02020603050405020304" pitchFamily="18" charset="0"/>
                <a:cs typeface="Times New Roman" panose="02020603050405020304" pitchFamily="18" charset="0"/>
              </a:rPr>
              <a:t>70 </a:t>
            </a:r>
            <a:r>
              <a:rPr lang="en-US" sz="2000" dirty="0">
                <a:solidFill>
                  <a:srgbClr val="A28E6A">
                    <a:lumMod val="50000"/>
                  </a:srgbClr>
                </a:solidFill>
                <a:latin typeface="Times New Roman" panose="02020603050405020304" pitchFamily="18" charset="0"/>
                <a:cs typeface="Times New Roman" panose="02020603050405020304" pitchFamily="18" charset="0"/>
              </a:rPr>
              <a:t>professors</a:t>
            </a:r>
            <a:endParaRPr lang="pl-PL" sz="2000" dirty="0">
              <a:solidFill>
                <a:srgbClr val="A28E6A">
                  <a:lumMod val="50000"/>
                </a:srgbClr>
              </a:solidFill>
              <a:latin typeface="Times New Roman" panose="02020603050405020304" pitchFamily="18" charset="0"/>
              <a:cs typeface="Times New Roman" panose="02020603050405020304" pitchFamily="18" charset="0"/>
            </a:endParaRPr>
          </a:p>
          <a:p>
            <a:pPr eaLnBrk="1" hangingPunct="1">
              <a:defRPr/>
            </a:pPr>
            <a:r>
              <a:rPr lang="pl-PL" sz="2000" b="1" dirty="0">
                <a:solidFill>
                  <a:srgbClr val="A28E6A">
                    <a:lumMod val="50000"/>
                  </a:srgbClr>
                </a:solidFill>
                <a:latin typeface="Times New Roman" panose="02020603050405020304" pitchFamily="18" charset="0"/>
                <a:cs typeface="Times New Roman" panose="02020603050405020304" pitchFamily="18" charset="0"/>
              </a:rPr>
              <a:t> 470</a:t>
            </a:r>
            <a:r>
              <a:rPr lang="en-US" sz="2000" dirty="0">
                <a:solidFill>
                  <a:srgbClr val="A28E6A">
                    <a:lumMod val="50000"/>
                  </a:srgbClr>
                </a:solidFill>
                <a:latin typeface="Times New Roman" panose="02020603050405020304" pitchFamily="18" charset="0"/>
                <a:cs typeface="Times New Roman" panose="02020603050405020304" pitchFamily="18" charset="0"/>
              </a:rPr>
              <a:t> </a:t>
            </a:r>
            <a:r>
              <a:rPr lang="pl-PL" sz="2000" dirty="0" err="1">
                <a:solidFill>
                  <a:srgbClr val="A28E6A">
                    <a:lumMod val="50000"/>
                  </a:srgbClr>
                </a:solidFill>
                <a:latin typeface="Times New Roman" panose="02020603050405020304" pitchFamily="18" charset="0"/>
                <a:cs typeface="Times New Roman" panose="02020603050405020304" pitchFamily="18" charset="0"/>
              </a:rPr>
              <a:t>other</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en-US" sz="2000" dirty="0">
                <a:solidFill>
                  <a:srgbClr val="A28E6A">
                    <a:lumMod val="50000"/>
                  </a:srgbClr>
                </a:solidFill>
                <a:latin typeface="Times New Roman" panose="02020603050405020304" pitchFamily="18" charset="0"/>
                <a:cs typeface="Times New Roman" panose="02020603050405020304" pitchFamily="18" charset="0"/>
              </a:rPr>
              <a:t>academic teachers</a:t>
            </a:r>
            <a:br>
              <a:rPr lang="pl-PL" sz="2000" dirty="0">
                <a:solidFill>
                  <a:srgbClr val="A28E6A">
                    <a:lumMod val="50000"/>
                  </a:srgbClr>
                </a:solidFill>
                <a:latin typeface="Times New Roman" panose="02020603050405020304" pitchFamily="18" charset="0"/>
                <a:cs typeface="Times New Roman" panose="02020603050405020304" pitchFamily="18" charset="0"/>
              </a:rPr>
            </a:br>
            <a:endParaRPr lang="pl-PL" sz="1000" dirty="0">
              <a:solidFill>
                <a:srgbClr val="A28E6A">
                  <a:lumMod val="50000"/>
                </a:srgbClr>
              </a:solidFill>
              <a:latin typeface="Times New Roman" panose="02020603050405020304" pitchFamily="18" charset="0"/>
              <a:cs typeface="Times New Roman" panose="02020603050405020304" pitchFamily="18" charset="0"/>
            </a:endParaRPr>
          </a:p>
          <a:p>
            <a:pPr eaLnBrk="1" hangingPunct="1">
              <a:defRPr/>
            </a:pPr>
            <a:r>
              <a:rPr lang="pl-PL" sz="2000" b="1" dirty="0">
                <a:solidFill>
                  <a:srgbClr val="A28E6A">
                    <a:lumMod val="50000"/>
                  </a:srgbClr>
                </a:solidFill>
                <a:latin typeface="Times New Roman" panose="02020603050405020304" pitchFamily="18" charset="0"/>
                <a:cs typeface="Times New Roman" panose="02020603050405020304" pitchFamily="18" charset="0"/>
              </a:rPr>
              <a:t>The </a:t>
            </a:r>
            <a:r>
              <a:rPr lang="pl-PL" sz="2000" b="1" dirty="0" err="1">
                <a:solidFill>
                  <a:srgbClr val="A28E6A">
                    <a:lumMod val="50000"/>
                  </a:srgbClr>
                </a:solidFill>
                <a:latin typeface="Times New Roman" panose="02020603050405020304" pitchFamily="18" charset="0"/>
                <a:cs typeface="Times New Roman" panose="02020603050405020304" pitchFamily="18" charset="0"/>
              </a:rPr>
              <a:t>number</a:t>
            </a:r>
            <a:r>
              <a:rPr lang="pl-PL" sz="2000" b="1" dirty="0">
                <a:solidFill>
                  <a:srgbClr val="A28E6A">
                    <a:lumMod val="50000"/>
                  </a:srgbClr>
                </a:solidFill>
                <a:latin typeface="Times New Roman" panose="02020603050405020304" pitchFamily="18" charset="0"/>
                <a:cs typeface="Times New Roman" panose="02020603050405020304" pitchFamily="18" charset="0"/>
              </a:rPr>
              <a:t> of </a:t>
            </a:r>
            <a:r>
              <a:rPr lang="pl-PL" sz="2000" b="1" dirty="0" err="1">
                <a:solidFill>
                  <a:srgbClr val="A28E6A">
                    <a:lumMod val="50000"/>
                  </a:srgbClr>
                </a:solidFill>
                <a:latin typeface="Times New Roman" panose="02020603050405020304" pitchFamily="18" charset="0"/>
                <a:cs typeface="Times New Roman" panose="02020603050405020304" pitchFamily="18" charset="0"/>
              </a:rPr>
              <a:t>students</a:t>
            </a:r>
            <a:r>
              <a:rPr lang="pl-PL" sz="2000" b="1" dirty="0">
                <a:solidFill>
                  <a:srgbClr val="A28E6A">
                    <a:lumMod val="50000"/>
                  </a:srgbClr>
                </a:solidFill>
                <a:latin typeface="Times New Roman" panose="02020603050405020304" pitchFamily="18" charset="0"/>
                <a:cs typeface="Times New Roman" panose="02020603050405020304" pitchFamily="18" charset="0"/>
              </a:rPr>
              <a:t>  </a:t>
            </a:r>
            <a:r>
              <a:rPr lang="pl-PL" sz="2000" b="1" dirty="0">
                <a:solidFill>
                  <a:srgbClr val="782834"/>
                </a:solidFill>
                <a:latin typeface="Times New Roman" panose="02020603050405020304" pitchFamily="18" charset="0"/>
                <a:cs typeface="Times New Roman" panose="02020603050405020304" pitchFamily="18" charset="0"/>
              </a:rPr>
              <a:t>-  </a:t>
            </a:r>
            <a:r>
              <a:rPr lang="pl-PL" sz="2000" b="1" dirty="0">
                <a:solidFill>
                  <a:schemeClr val="tx1">
                    <a:lumMod val="50000"/>
                  </a:schemeClr>
                </a:solidFill>
                <a:latin typeface="Times New Roman" panose="02020603050405020304" pitchFamily="18" charset="0"/>
                <a:cs typeface="Times New Roman" panose="02020603050405020304" pitchFamily="18" charset="0"/>
              </a:rPr>
              <a:t>8 000</a:t>
            </a:r>
            <a:endParaRPr lang="en-US" sz="2000" b="1" dirty="0">
              <a:solidFill>
                <a:schemeClr val="tx1">
                  <a:lumMod val="50000"/>
                </a:schemeClr>
              </a:solidFill>
              <a:latin typeface="Times New Roman" panose="02020603050405020304" pitchFamily="18" charset="0"/>
              <a:cs typeface="Times New Roman" panose="02020603050405020304" pitchFamily="18" charset="0"/>
            </a:endParaRPr>
          </a:p>
          <a:p>
            <a:pPr eaLnBrk="1" hangingPunct="1">
              <a:defRPr/>
            </a:pPr>
            <a:endParaRPr lang="pl-PL" sz="1000" dirty="0">
              <a:solidFill>
                <a:srgbClr val="A28E6A">
                  <a:lumMod val="50000"/>
                </a:srgbClr>
              </a:solidFill>
              <a:latin typeface="Times New Roman" panose="02020603050405020304" pitchFamily="18" charset="0"/>
              <a:cs typeface="Times New Roman" panose="02020603050405020304" pitchFamily="18" charset="0"/>
            </a:endParaRPr>
          </a:p>
          <a:p>
            <a:pPr eaLnBrk="1" hangingPunct="1">
              <a:defRPr/>
            </a:pPr>
            <a:r>
              <a:rPr lang="pl-PL" sz="2000" b="1" dirty="0" err="1">
                <a:solidFill>
                  <a:srgbClr val="A28E6A">
                    <a:lumMod val="50000"/>
                  </a:srgbClr>
                </a:solidFill>
                <a:latin typeface="Times New Roman" panose="02020603050405020304" pitchFamily="18" charset="0"/>
                <a:cs typeface="Times New Roman" panose="02020603050405020304" pitchFamily="18" charset="0"/>
              </a:rPr>
              <a:t>There</a:t>
            </a:r>
            <a:r>
              <a:rPr lang="pl-PL" sz="2000" b="1" dirty="0">
                <a:solidFill>
                  <a:srgbClr val="A28E6A">
                    <a:lumMod val="50000"/>
                  </a:srgbClr>
                </a:solidFill>
                <a:latin typeface="Times New Roman" panose="02020603050405020304" pitchFamily="18" charset="0"/>
                <a:cs typeface="Times New Roman" panose="02020603050405020304" pitchFamily="18" charset="0"/>
              </a:rPr>
              <a:t> </a:t>
            </a:r>
            <a:r>
              <a:rPr lang="pl-PL" sz="2000" b="1" dirty="0" err="1">
                <a:solidFill>
                  <a:srgbClr val="A28E6A">
                    <a:lumMod val="50000"/>
                  </a:srgbClr>
                </a:solidFill>
                <a:latin typeface="Times New Roman" panose="02020603050405020304" pitchFamily="18" charset="0"/>
                <a:cs typeface="Times New Roman" panose="02020603050405020304" pitchFamily="18" charset="0"/>
              </a:rPr>
              <a:t>are</a:t>
            </a:r>
            <a:r>
              <a:rPr lang="pl-PL" sz="2000" b="1" dirty="0">
                <a:solidFill>
                  <a:srgbClr val="A28E6A">
                    <a:lumMod val="50000"/>
                  </a:srgbClr>
                </a:solidFill>
                <a:latin typeface="Times New Roman" panose="02020603050405020304" pitchFamily="18" charset="0"/>
                <a:cs typeface="Times New Roman" panose="02020603050405020304" pitchFamily="18" charset="0"/>
              </a:rPr>
              <a:t>: </a:t>
            </a:r>
          </a:p>
          <a:p>
            <a:pPr eaLnBrk="1" hangingPunct="1">
              <a:defRPr/>
            </a:pPr>
            <a:r>
              <a:rPr lang="pl-PL" sz="2000" b="1" dirty="0">
                <a:solidFill>
                  <a:srgbClr val="A28E6A">
                    <a:lumMod val="50000"/>
                  </a:srgbClr>
                </a:solidFill>
                <a:latin typeface="Times New Roman" panose="02020603050405020304" pitchFamily="18" charset="0"/>
                <a:cs typeface="Times New Roman" panose="02020603050405020304" pitchFamily="18" charset="0"/>
              </a:rPr>
              <a:t> 6 </a:t>
            </a:r>
            <a:r>
              <a:rPr lang="pl-PL" sz="2000" dirty="0" err="1">
                <a:solidFill>
                  <a:srgbClr val="A28E6A">
                    <a:lumMod val="50000"/>
                  </a:srgbClr>
                </a:solidFill>
                <a:latin typeface="Times New Roman" panose="02020603050405020304" pitchFamily="18" charset="0"/>
                <a:cs typeface="Times New Roman" panose="02020603050405020304" pitchFamily="18" charset="0"/>
              </a:rPr>
              <a:t>Faculties</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pl-PL" sz="2000" b="1" dirty="0">
                <a:solidFill>
                  <a:srgbClr val="A28E6A">
                    <a:lumMod val="50000"/>
                  </a:srgbClr>
                </a:solidFill>
                <a:latin typeface="Times New Roman" panose="02020603050405020304" pitchFamily="18" charset="0"/>
                <a:cs typeface="Times New Roman" panose="02020603050405020304" pitchFamily="18" charset="0"/>
              </a:rPr>
              <a:t>39</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pl-PL" sz="2000" dirty="0" err="1">
                <a:solidFill>
                  <a:srgbClr val="A28E6A">
                    <a:lumMod val="50000"/>
                  </a:srgbClr>
                </a:solidFill>
                <a:latin typeface="Times New Roman" panose="02020603050405020304" pitchFamily="18" charset="0"/>
                <a:cs typeface="Times New Roman" panose="02020603050405020304" pitchFamily="18" charset="0"/>
              </a:rPr>
              <a:t>Departments</a:t>
            </a:r>
            <a:r>
              <a:rPr lang="pl-PL" sz="2000" dirty="0">
                <a:solidFill>
                  <a:srgbClr val="A28E6A">
                    <a:lumMod val="50000"/>
                  </a:srgbClr>
                </a:solidFill>
                <a:latin typeface="Times New Roman" panose="02020603050405020304" pitchFamily="18" charset="0"/>
                <a:cs typeface="Times New Roman" panose="02020603050405020304" pitchFamily="18" charset="0"/>
              </a:rPr>
              <a:t> and </a:t>
            </a:r>
            <a:r>
              <a:rPr lang="pl-PL" sz="2000" dirty="0" err="1">
                <a:solidFill>
                  <a:srgbClr val="A28E6A">
                    <a:lumMod val="50000"/>
                  </a:srgbClr>
                </a:solidFill>
                <a:latin typeface="Times New Roman" panose="02020603050405020304" pitchFamily="18" charset="0"/>
                <a:cs typeface="Times New Roman" panose="02020603050405020304" pitchFamily="18" charset="0"/>
              </a:rPr>
              <a:t>Institutes</a:t>
            </a:r>
            <a:r>
              <a:rPr lang="pl-PL" sz="2000" dirty="0">
                <a:solidFill>
                  <a:srgbClr val="A28E6A">
                    <a:lumMod val="50000"/>
                  </a:srgbClr>
                </a:solidFill>
                <a:latin typeface="Times New Roman" panose="02020603050405020304" pitchFamily="18" charset="0"/>
                <a:cs typeface="Times New Roman" panose="02020603050405020304" pitchFamily="18" charset="0"/>
              </a:rPr>
              <a:t>, </a:t>
            </a:r>
          </a:p>
          <a:p>
            <a:pPr eaLnBrk="1" hangingPunct="1">
              <a:defRPr/>
            </a:pPr>
            <a:r>
              <a:rPr lang="pl-PL" sz="2000" b="1" dirty="0">
                <a:solidFill>
                  <a:srgbClr val="A28E6A">
                    <a:lumMod val="50000"/>
                  </a:srgbClr>
                </a:solidFill>
                <a:latin typeface="Times New Roman" panose="02020603050405020304" pitchFamily="18" charset="0"/>
                <a:cs typeface="Times New Roman" panose="02020603050405020304" pitchFamily="18" charset="0"/>
              </a:rPr>
              <a:t>28 </a:t>
            </a:r>
            <a:r>
              <a:rPr lang="pl-PL" sz="2000" dirty="0" err="1">
                <a:solidFill>
                  <a:srgbClr val="A28E6A">
                    <a:lumMod val="50000"/>
                  </a:srgbClr>
                </a:solidFill>
                <a:latin typeface="Times New Roman" panose="02020603050405020304" pitchFamily="18" charset="0"/>
                <a:cs typeface="Times New Roman" panose="02020603050405020304" pitchFamily="18" charset="0"/>
              </a:rPr>
              <a:t>fields</a:t>
            </a:r>
            <a:r>
              <a:rPr lang="pl-PL" sz="2000" dirty="0">
                <a:solidFill>
                  <a:srgbClr val="A28E6A">
                    <a:lumMod val="50000"/>
                  </a:srgbClr>
                </a:solidFill>
                <a:latin typeface="Times New Roman" panose="02020603050405020304" pitchFamily="18" charset="0"/>
                <a:cs typeface="Times New Roman" panose="02020603050405020304" pitchFamily="18" charset="0"/>
              </a:rPr>
              <a:t> of </a:t>
            </a:r>
            <a:r>
              <a:rPr lang="pl-PL" sz="2000" dirty="0" err="1">
                <a:solidFill>
                  <a:srgbClr val="A28E6A">
                    <a:lumMod val="50000"/>
                  </a:srgbClr>
                </a:solidFill>
                <a:latin typeface="Times New Roman" panose="02020603050405020304" pitchFamily="18" charset="0"/>
                <a:cs typeface="Times New Roman" panose="02020603050405020304" pitchFamily="18" charset="0"/>
              </a:rPr>
              <a:t>study</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pl-PL" sz="2000" b="1" dirty="0">
                <a:solidFill>
                  <a:srgbClr val="A28E6A">
                    <a:lumMod val="50000"/>
                  </a:srgbClr>
                </a:solidFill>
                <a:latin typeface="Times New Roman" panose="02020603050405020304" pitchFamily="18" charset="0"/>
                <a:cs typeface="Times New Roman" panose="02020603050405020304" pitchFamily="18" charset="0"/>
              </a:rPr>
              <a:t>49</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pl-PL" sz="2000" dirty="0" err="1">
                <a:solidFill>
                  <a:srgbClr val="A28E6A">
                    <a:lumMod val="50000"/>
                  </a:srgbClr>
                </a:solidFill>
                <a:latin typeface="Times New Roman" panose="02020603050405020304" pitchFamily="18" charset="0"/>
                <a:cs typeface="Times New Roman" panose="02020603050405020304" pitchFamily="18" charset="0"/>
              </a:rPr>
              <a:t>specialities</a:t>
            </a:r>
            <a:r>
              <a:rPr lang="pl-PL" sz="2000" dirty="0">
                <a:solidFill>
                  <a:srgbClr val="A28E6A">
                    <a:lumMod val="50000"/>
                  </a:srgbClr>
                </a:solidFill>
                <a:latin typeface="Times New Roman" panose="02020603050405020304" pitchFamily="18" charset="0"/>
                <a:cs typeface="Times New Roman" panose="02020603050405020304" pitchFamily="18" charset="0"/>
              </a:rPr>
              <a:t>, </a:t>
            </a:r>
          </a:p>
          <a:p>
            <a:pPr eaLnBrk="1" hangingPunct="1">
              <a:defRPr/>
            </a:pPr>
            <a:r>
              <a:rPr lang="pl-PL" sz="2000" b="1" dirty="0">
                <a:solidFill>
                  <a:srgbClr val="A28E6A">
                    <a:lumMod val="50000"/>
                  </a:srgbClr>
                </a:solidFill>
                <a:latin typeface="Times New Roman" panose="02020603050405020304" pitchFamily="18" charset="0"/>
                <a:cs typeface="Times New Roman" panose="02020603050405020304" pitchFamily="18" charset="0"/>
              </a:rPr>
              <a:t>16 </a:t>
            </a:r>
            <a:r>
              <a:rPr lang="pl-PL" sz="2000" dirty="0">
                <a:solidFill>
                  <a:srgbClr val="A28E6A">
                    <a:lumMod val="50000"/>
                  </a:srgbClr>
                </a:solidFill>
                <a:latin typeface="Times New Roman" panose="02020603050405020304" pitchFamily="18" charset="0"/>
                <a:cs typeface="Times New Roman" panose="02020603050405020304" pitchFamily="18" charset="0"/>
              </a:rPr>
              <a:t>post-</a:t>
            </a:r>
            <a:r>
              <a:rPr lang="pl-PL" sz="2000" dirty="0" err="1">
                <a:solidFill>
                  <a:srgbClr val="A28E6A">
                    <a:lumMod val="50000"/>
                  </a:srgbClr>
                </a:solidFill>
                <a:latin typeface="Times New Roman" panose="02020603050405020304" pitchFamily="18" charset="0"/>
                <a:cs typeface="Times New Roman" panose="02020603050405020304" pitchFamily="18" charset="0"/>
              </a:rPr>
              <a:t>graduate</a:t>
            </a:r>
            <a:r>
              <a:rPr lang="pl-PL" sz="2000" dirty="0">
                <a:solidFill>
                  <a:srgbClr val="A28E6A">
                    <a:lumMod val="50000"/>
                  </a:srgbClr>
                </a:solidFill>
                <a:latin typeface="Times New Roman" panose="02020603050405020304" pitchFamily="18" charset="0"/>
                <a:cs typeface="Times New Roman" panose="02020603050405020304" pitchFamily="18" charset="0"/>
              </a:rPr>
              <a:t> </a:t>
            </a:r>
            <a:r>
              <a:rPr lang="pl-PL" sz="2000" dirty="0" err="1">
                <a:solidFill>
                  <a:srgbClr val="A28E6A">
                    <a:lumMod val="50000"/>
                  </a:srgbClr>
                </a:solidFill>
                <a:latin typeface="Times New Roman" panose="02020603050405020304" pitchFamily="18" charset="0"/>
                <a:cs typeface="Times New Roman" panose="02020603050405020304" pitchFamily="18" charset="0"/>
              </a:rPr>
              <a:t>courses</a:t>
            </a:r>
            <a:r>
              <a:rPr lang="pl-PL" sz="2000" dirty="0">
                <a:solidFill>
                  <a:srgbClr val="A28E6A">
                    <a:lumMod val="50000"/>
                  </a:srgbClr>
                </a:solidFill>
                <a:latin typeface="Times New Roman" panose="02020603050405020304" pitchFamily="18" charset="0"/>
                <a:cs typeface="Times New Roman" panose="02020603050405020304" pitchFamily="18" charset="0"/>
              </a:rPr>
              <a:t> </a:t>
            </a:r>
            <a:br>
              <a:rPr lang="pl-PL" sz="2000" dirty="0">
                <a:solidFill>
                  <a:srgbClr val="A28E6A">
                    <a:lumMod val="50000"/>
                  </a:srgbClr>
                </a:solidFill>
                <a:latin typeface="Times New Roman" panose="02020603050405020304" pitchFamily="18" charset="0"/>
                <a:cs typeface="Times New Roman" panose="02020603050405020304" pitchFamily="18" charset="0"/>
              </a:rPr>
            </a:br>
            <a:endParaRPr lang="pl-PL" sz="2000" dirty="0">
              <a:solidFill>
                <a:srgbClr val="A28E6A">
                  <a:lumMod val="50000"/>
                </a:srgbClr>
              </a:solidFill>
              <a:latin typeface="Times New Roman" panose="02020603050405020304" pitchFamily="18" charset="0"/>
              <a:cs typeface="Times New Roman" panose="02020603050405020304" pitchFamily="18" charset="0"/>
            </a:endParaRPr>
          </a:p>
          <a:p>
            <a:pPr lvl="1" eaLnBrk="1" hangingPunct="1">
              <a:defRPr/>
            </a:pPr>
            <a:endParaRPr lang="pl-PL" b="1" dirty="0">
              <a:solidFill>
                <a:srgbClr val="A28E6A">
                  <a:lumMod val="50000"/>
                </a:srgbClr>
              </a:solidFill>
              <a:cs typeface="Arial" charset="0"/>
            </a:endParaRPr>
          </a:p>
        </p:txBody>
      </p:sp>
      <p:sp>
        <p:nvSpPr>
          <p:cNvPr id="12" name="Symbol zastępczy zawartości 2"/>
          <p:cNvSpPr txBox="1">
            <a:spLocks/>
          </p:cNvSpPr>
          <p:nvPr/>
        </p:nvSpPr>
        <p:spPr bwMode="auto">
          <a:xfrm>
            <a:off x="233363" y="1355328"/>
            <a:ext cx="86772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n-US" altLang="pl-PL" sz="2400" b="1" dirty="0">
                <a:solidFill>
                  <a:srgbClr val="782834"/>
                </a:solidFill>
                <a:latin typeface="Garamond" panose="02020404030301010803" pitchFamily="18" charset="0"/>
                <a:cs typeface="Times New Roman" panose="02020603050405020304" pitchFamily="18" charset="0"/>
              </a:rPr>
              <a:t>At the beginning of its activity the </a:t>
            </a:r>
            <a:r>
              <a:rPr lang="pl-PL" altLang="pl-PL" sz="2400" b="1" dirty="0">
                <a:solidFill>
                  <a:srgbClr val="782834"/>
                </a:solidFill>
                <a:latin typeface="Garamond" panose="02020404030301010803" pitchFamily="18" charset="0"/>
                <a:cs typeface="Times New Roman" panose="02020603050405020304" pitchFamily="18" charset="0"/>
              </a:rPr>
              <a:t>U</a:t>
            </a:r>
            <a:r>
              <a:rPr lang="en-US" altLang="pl-PL" sz="2400" b="1" dirty="0" err="1">
                <a:solidFill>
                  <a:srgbClr val="782834"/>
                </a:solidFill>
                <a:latin typeface="Garamond" panose="02020404030301010803" pitchFamily="18" charset="0"/>
                <a:cs typeface="Times New Roman" panose="02020603050405020304" pitchFamily="18" charset="0"/>
              </a:rPr>
              <a:t>niversity</a:t>
            </a:r>
            <a:r>
              <a:rPr lang="en-US" altLang="pl-PL" sz="2400" b="1" dirty="0">
                <a:solidFill>
                  <a:srgbClr val="782834"/>
                </a:solidFill>
                <a:latin typeface="Garamond" panose="02020404030301010803" pitchFamily="18" charset="0"/>
                <a:cs typeface="Times New Roman" panose="02020603050405020304" pitchFamily="18" charset="0"/>
              </a:rPr>
              <a:t> employed only 36 scientific</a:t>
            </a:r>
            <a:r>
              <a:rPr lang="pl-PL" altLang="pl-PL" sz="2400" b="1" dirty="0">
                <a:solidFill>
                  <a:srgbClr val="782834"/>
                </a:solidFill>
                <a:latin typeface="Garamond" panose="02020404030301010803" pitchFamily="18" charset="0"/>
                <a:cs typeface="Times New Roman" panose="02020603050405020304" pitchFamily="18" charset="0"/>
              </a:rPr>
              <a:t> </a:t>
            </a:r>
            <a:r>
              <a:rPr lang="en-US" altLang="pl-PL" sz="2400" b="1" dirty="0">
                <a:solidFill>
                  <a:srgbClr val="782834"/>
                </a:solidFill>
                <a:latin typeface="Garamond" panose="02020404030301010803" pitchFamily="18" charset="0"/>
                <a:cs typeface="Times New Roman" panose="02020603050405020304" pitchFamily="18" charset="0"/>
              </a:rPr>
              <a:t>and 159 administrative staff members</a:t>
            </a:r>
          </a:p>
          <a:p>
            <a:pPr>
              <a:spcBef>
                <a:spcPct val="0"/>
              </a:spcBef>
              <a:buFont typeface="Arial" panose="020B0604020202020204" pitchFamily="34" charset="0"/>
              <a:buNone/>
            </a:pPr>
            <a:endParaRPr lang="pl-PL" altLang="pl-PL" sz="2800" dirty="0">
              <a:solidFill>
                <a:srgbClr val="782834"/>
              </a:solidFill>
              <a:latin typeface="Times New Roman" panose="02020603050405020304" pitchFamily="18" charset="0"/>
              <a:cs typeface="Times New Roman" panose="02020603050405020304" pitchFamily="18" charset="0"/>
            </a:endParaRPr>
          </a:p>
        </p:txBody>
      </p:sp>
      <p:pic>
        <p:nvPicPr>
          <p:cNvPr id="13"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08268" y="3429000"/>
            <a:ext cx="2798763" cy="2098675"/>
          </a:xfrm>
          <a:prstGeom prst="rect">
            <a:avLst/>
          </a:prstGeom>
          <a:ln w="12700">
            <a:solidFill>
              <a:schemeClr val="tx1"/>
            </a:solidFill>
          </a:ln>
          <a:effectLst>
            <a:outerShdw blurRad="292100" dist="139700" dir="2700000" algn="tl" rotWithShape="0">
              <a:srgbClr val="333333">
                <a:alpha val="65000"/>
              </a:srgbClr>
            </a:outerShdw>
          </a:effectLst>
        </p:spPr>
      </p:pic>
      <p:graphicFrame>
        <p:nvGraphicFramePr>
          <p:cNvPr id="7" name="Obiekt 6"/>
          <p:cNvGraphicFramePr>
            <a:graphicFrameLocks noChangeAspect="1"/>
          </p:cNvGraphicFramePr>
          <p:nvPr>
            <p:extLst>
              <p:ext uri="{D42A27DB-BD31-4B8C-83A1-F6EECF244321}">
                <p14:modId xmlns:p14="http://schemas.microsoft.com/office/powerpoint/2010/main" val="3113729835"/>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6248" name="CorelDRAW" r:id="rId4" imgW="6350393" imgH="1405173" progId="CorelDraw.Graphic.16">
                  <p:embed/>
                </p:oleObj>
              </mc:Choice>
              <mc:Fallback>
                <p:oleObj name="CorelDRAW" r:id="rId4" imgW="6350393" imgH="1405173" progId="CorelDraw.Graphic.16">
                  <p:embed/>
                  <p:pic>
                    <p:nvPicPr>
                      <p:cNvPr id="0" name=""/>
                      <p:cNvPicPr/>
                      <p:nvPr/>
                    </p:nvPicPr>
                    <p:blipFill>
                      <a:blip r:embed="rId5"/>
                      <a:stretch>
                        <a:fillRect/>
                      </a:stretch>
                    </p:blipFill>
                    <p:spPr>
                      <a:xfrm>
                        <a:off x="5256075" y="108699"/>
                        <a:ext cx="3884477" cy="859440"/>
                      </a:xfrm>
                      <a:prstGeom prst="rect">
                        <a:avLst/>
                      </a:prstGeom>
                    </p:spPr>
                  </p:pic>
                </p:oleObj>
              </mc:Fallback>
            </mc:AlternateContent>
          </a:graphicData>
        </a:graphic>
      </p:graphicFrame>
    </p:spTree>
    <p:extLst>
      <p:ext uri="{BB962C8B-B14F-4D97-AF65-F5344CB8AC3E}">
        <p14:creationId xmlns:p14="http://schemas.microsoft.com/office/powerpoint/2010/main" val="414478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ytuł 1"/>
          <p:cNvSpPr txBox="1">
            <a:spLocks/>
          </p:cNvSpPr>
          <p:nvPr/>
        </p:nvSpPr>
        <p:spPr bwMode="auto">
          <a:xfrm>
            <a:off x="3254165" y="1701463"/>
            <a:ext cx="5367338" cy="714375"/>
          </a:xfrm>
          <a:prstGeom prst="rect">
            <a:avLst/>
          </a:prstGeom>
          <a:noFill/>
          <a:ln w="9525">
            <a:noFill/>
            <a:miter lim="800000"/>
            <a:headEnd/>
            <a:tailEnd/>
          </a:ln>
        </p:spPr>
        <p:txBody>
          <a:bodyPr anchor="ctr"/>
          <a:lstStyle/>
          <a:p>
            <a:pPr algn="ctr">
              <a:defRPr/>
            </a:pPr>
            <a:r>
              <a:rPr lang="en-US" sz="2800" b="1" dirty="0">
                <a:solidFill>
                  <a:srgbClr val="782834"/>
                </a:solidFill>
                <a:latin typeface="Garamond" panose="02020404030301010803" pitchFamily="18" charset="0"/>
              </a:rPr>
              <a:t>U</a:t>
            </a:r>
            <a:r>
              <a:rPr lang="pl-PL" sz="2800" b="1" dirty="0">
                <a:solidFill>
                  <a:srgbClr val="782834"/>
                </a:solidFill>
                <a:latin typeface="Garamond" panose="02020404030301010803" pitchFamily="18" charset="0"/>
              </a:rPr>
              <a:t>NIVERSITY</a:t>
            </a:r>
            <a:r>
              <a:rPr lang="en-US" sz="2800" b="1" dirty="0">
                <a:solidFill>
                  <a:srgbClr val="782834"/>
                </a:solidFill>
                <a:latin typeface="Garamond" panose="02020404030301010803" pitchFamily="18" charset="0"/>
              </a:rPr>
              <a:t> A</a:t>
            </a:r>
            <a:r>
              <a:rPr lang="pl-PL" sz="2800" b="1" dirty="0">
                <a:solidFill>
                  <a:srgbClr val="782834"/>
                </a:solidFill>
                <a:latin typeface="Garamond" panose="02020404030301010803" pitchFamily="18" charset="0"/>
              </a:rPr>
              <a:t>UTHORITIES</a:t>
            </a:r>
            <a:r>
              <a:rPr lang="en-US" sz="2800" b="1" dirty="0">
                <a:solidFill>
                  <a:srgbClr val="782834"/>
                </a:solidFill>
                <a:latin typeface="Garamond" panose="02020404030301010803" pitchFamily="18" charset="0"/>
              </a:rPr>
              <a:t> </a:t>
            </a:r>
            <a:br>
              <a:rPr lang="pl-PL" sz="2800" b="1" dirty="0">
                <a:solidFill>
                  <a:srgbClr val="782834"/>
                </a:solidFill>
                <a:latin typeface="Garamond" panose="02020404030301010803" pitchFamily="18" charset="0"/>
              </a:rPr>
            </a:br>
            <a:r>
              <a:rPr lang="en-US" sz="2800" b="1" dirty="0">
                <a:solidFill>
                  <a:srgbClr val="782834"/>
                </a:solidFill>
                <a:latin typeface="Garamond" panose="02020404030301010803" pitchFamily="18" charset="0"/>
              </a:rPr>
              <a:t>20</a:t>
            </a:r>
            <a:r>
              <a:rPr lang="pl-PL" sz="2800" b="1" dirty="0">
                <a:solidFill>
                  <a:srgbClr val="782834"/>
                </a:solidFill>
                <a:latin typeface="Garamond" panose="02020404030301010803" pitchFamily="18" charset="0"/>
              </a:rPr>
              <a:t>20</a:t>
            </a:r>
            <a:r>
              <a:rPr lang="en-US" sz="2800" b="1" dirty="0">
                <a:solidFill>
                  <a:srgbClr val="782834"/>
                </a:solidFill>
                <a:latin typeface="Garamond" panose="02020404030301010803" pitchFamily="18" charset="0"/>
              </a:rPr>
              <a:t>-20</a:t>
            </a:r>
            <a:r>
              <a:rPr lang="pl-PL" sz="2800" b="1" dirty="0">
                <a:solidFill>
                  <a:srgbClr val="782834"/>
                </a:solidFill>
                <a:latin typeface="Garamond" panose="02020404030301010803" pitchFamily="18" charset="0"/>
              </a:rPr>
              <a:t>24 TERM</a:t>
            </a:r>
          </a:p>
        </p:txBody>
      </p:sp>
      <p:sp>
        <p:nvSpPr>
          <p:cNvPr id="5" name="pole tekstowe 9"/>
          <p:cNvSpPr txBox="1">
            <a:spLocks noChangeArrowheads="1"/>
          </p:cNvSpPr>
          <p:nvPr/>
        </p:nvSpPr>
        <p:spPr bwMode="auto">
          <a:xfrm>
            <a:off x="436831" y="5451470"/>
            <a:ext cx="16639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sz="1400" b="1" dirty="0">
                <a:solidFill>
                  <a:schemeClr val="tx1">
                    <a:lumMod val="50000"/>
                  </a:schemeClr>
                </a:solidFill>
                <a:latin typeface="Times New Roman" panose="02020603050405020304" pitchFamily="18" charset="0"/>
                <a:cs typeface="Times New Roman" panose="02020603050405020304" pitchFamily="18" charset="0"/>
              </a:rPr>
              <a:t>Prof. dr hab. inż.</a:t>
            </a:r>
          </a:p>
          <a:p>
            <a:pPr eaLnBrk="1" hangingPunct="1">
              <a:spcBef>
                <a:spcPct val="0"/>
              </a:spcBef>
              <a:buFontTx/>
              <a:buNone/>
            </a:pPr>
            <a:r>
              <a:rPr lang="pl-PL" sz="1400" b="1" dirty="0">
                <a:solidFill>
                  <a:schemeClr val="tx1">
                    <a:lumMod val="50000"/>
                  </a:schemeClr>
                </a:solidFill>
                <a:latin typeface="Times New Roman" panose="02020603050405020304" pitchFamily="18" charset="0"/>
                <a:cs typeface="Times New Roman" panose="02020603050405020304" pitchFamily="18" charset="0"/>
              </a:rPr>
              <a:t>Aneta Wojdyło</a:t>
            </a:r>
          </a:p>
          <a:p>
            <a:pPr eaLnBrk="1" hangingPunct="1">
              <a:spcBef>
                <a:spcPct val="0"/>
              </a:spcBef>
              <a:buFontTx/>
              <a:buNone/>
            </a:pPr>
            <a:r>
              <a:rPr lang="pl-PL" sz="1400" b="1" dirty="0">
                <a:solidFill>
                  <a:schemeClr val="accent1"/>
                </a:solidFill>
                <a:latin typeface="Times New Roman" panose="02020603050405020304" pitchFamily="18" charset="0"/>
                <a:cs typeface="Times New Roman" panose="02020603050405020304" pitchFamily="18" charset="0"/>
              </a:rPr>
              <a:t>Vice-</a:t>
            </a:r>
            <a:r>
              <a:rPr lang="pl-PL" sz="1400" b="1" dirty="0" err="1">
                <a:solidFill>
                  <a:schemeClr val="accent1"/>
                </a:solidFill>
                <a:latin typeface="Times New Roman" panose="02020603050405020304" pitchFamily="18" charset="0"/>
                <a:cs typeface="Times New Roman" panose="02020603050405020304" pitchFamily="18" charset="0"/>
              </a:rPr>
              <a:t>Rector</a:t>
            </a:r>
            <a:r>
              <a:rPr lang="pl-PL" sz="1400" b="1" dirty="0">
                <a:solidFill>
                  <a:schemeClr val="accent1"/>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pl-PL" sz="1400" b="1" dirty="0">
                <a:solidFill>
                  <a:schemeClr val="accent1"/>
                </a:solidFill>
                <a:latin typeface="Times New Roman" panose="02020603050405020304" pitchFamily="18" charset="0"/>
                <a:cs typeface="Times New Roman" panose="02020603050405020304" pitchFamily="18" charset="0"/>
              </a:rPr>
              <a:t>for Science</a:t>
            </a:r>
          </a:p>
        </p:txBody>
      </p:sp>
      <p:sp>
        <p:nvSpPr>
          <p:cNvPr id="6" name="pole tekstowe 10"/>
          <p:cNvSpPr txBox="1">
            <a:spLocks noChangeArrowheads="1"/>
          </p:cNvSpPr>
          <p:nvPr/>
        </p:nvSpPr>
        <p:spPr bwMode="auto">
          <a:xfrm>
            <a:off x="4659659" y="5444460"/>
            <a:ext cx="2324609"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pl-PL" sz="1400" b="1" dirty="0">
                <a:solidFill>
                  <a:schemeClr val="tx2">
                    <a:lumMod val="50000"/>
                  </a:schemeClr>
                </a:solidFill>
                <a:latin typeface="Times New Roman" panose="02020603050405020304" pitchFamily="18" charset="0"/>
                <a:cs typeface="Times New Roman" panose="02020603050405020304" pitchFamily="18" charset="0"/>
              </a:rPr>
              <a:t>Prof. dr hab. inż. </a:t>
            </a:r>
          </a:p>
          <a:p>
            <a:pPr>
              <a:buNone/>
            </a:pPr>
            <a:r>
              <a:rPr lang="pl-PL" sz="1400" b="1" dirty="0">
                <a:solidFill>
                  <a:schemeClr val="tx2">
                    <a:lumMod val="50000"/>
                  </a:schemeClr>
                </a:solidFill>
                <a:latin typeface="Times New Roman" panose="02020603050405020304" pitchFamily="18" charset="0"/>
                <a:cs typeface="Times New Roman" panose="02020603050405020304" pitchFamily="18" charset="0"/>
              </a:rPr>
              <a:t>Anna Chełmońska-</a:t>
            </a:r>
            <a:r>
              <a:rPr lang="pl-PL" sz="1400" b="1" dirty="0" err="1">
                <a:solidFill>
                  <a:schemeClr val="tx2">
                    <a:lumMod val="50000"/>
                  </a:schemeClr>
                </a:solidFill>
                <a:latin typeface="Times New Roman" panose="02020603050405020304" pitchFamily="18" charset="0"/>
                <a:cs typeface="Times New Roman" panose="02020603050405020304" pitchFamily="18" charset="0"/>
              </a:rPr>
              <a:t>Soyta</a:t>
            </a:r>
            <a:endParaRPr lang="pl-PL" sz="1400" b="1" dirty="0">
              <a:solidFill>
                <a:schemeClr val="tx2">
                  <a:lumMod val="50000"/>
                </a:schemeClr>
              </a:solidFill>
              <a:latin typeface="Times New Roman" panose="02020603050405020304" pitchFamily="18" charset="0"/>
              <a:cs typeface="Times New Roman" panose="02020603050405020304" pitchFamily="18" charset="0"/>
            </a:endParaRPr>
          </a:p>
          <a:p>
            <a:pPr>
              <a:buNone/>
            </a:pPr>
            <a:r>
              <a:rPr lang="pl-PL" sz="1400" b="1" dirty="0">
                <a:solidFill>
                  <a:schemeClr val="accent2"/>
                </a:solidFill>
                <a:latin typeface="Times New Roman" panose="02020603050405020304" pitchFamily="18" charset="0"/>
                <a:cs typeface="Times New Roman" panose="02020603050405020304" pitchFamily="18" charset="0"/>
              </a:rPr>
              <a:t>Vice-</a:t>
            </a:r>
            <a:r>
              <a:rPr lang="pl-PL" sz="1400" b="1" dirty="0" err="1">
                <a:solidFill>
                  <a:schemeClr val="accent2"/>
                </a:solidFill>
                <a:latin typeface="Times New Roman" panose="02020603050405020304" pitchFamily="18" charset="0"/>
                <a:cs typeface="Times New Roman" panose="02020603050405020304" pitchFamily="18" charset="0"/>
              </a:rPr>
              <a:t>Rector</a:t>
            </a:r>
            <a:endParaRPr lang="pl-PL" sz="1400" b="1" dirty="0">
              <a:solidFill>
                <a:schemeClr val="accent2"/>
              </a:solidFill>
              <a:latin typeface="Times New Roman" panose="02020603050405020304" pitchFamily="18" charset="0"/>
              <a:cs typeface="Times New Roman" panose="02020603050405020304" pitchFamily="18" charset="0"/>
            </a:endParaRPr>
          </a:p>
          <a:p>
            <a:pPr>
              <a:buNone/>
            </a:pPr>
            <a:r>
              <a:rPr lang="pl-PL" sz="1400" b="1" dirty="0">
                <a:solidFill>
                  <a:schemeClr val="accent2"/>
                </a:solidFill>
                <a:latin typeface="Times New Roman" panose="02020603050405020304" pitchFamily="18" charset="0"/>
                <a:cs typeface="Times New Roman" panose="02020603050405020304" pitchFamily="18" charset="0"/>
              </a:rPr>
              <a:t> for </a:t>
            </a:r>
            <a:r>
              <a:rPr lang="pl-PL" sz="1400" b="1" dirty="0" err="1">
                <a:solidFill>
                  <a:schemeClr val="accent2"/>
                </a:solidFill>
                <a:latin typeface="Times New Roman" panose="02020603050405020304" pitchFamily="18" charset="0"/>
                <a:cs typeface="Times New Roman" panose="02020603050405020304" pitchFamily="18" charset="0"/>
              </a:rPr>
              <a:t>Internationalization</a:t>
            </a:r>
            <a:endParaRPr lang="pl-PL" sz="1400" b="1" dirty="0">
              <a:solidFill>
                <a:schemeClr val="accent2"/>
              </a:solidFill>
              <a:latin typeface="Times New Roman" panose="02020603050405020304" pitchFamily="18" charset="0"/>
              <a:cs typeface="Times New Roman" panose="02020603050405020304" pitchFamily="18" charset="0"/>
            </a:endParaRPr>
          </a:p>
        </p:txBody>
      </p:sp>
      <p:sp>
        <p:nvSpPr>
          <p:cNvPr id="7" name="pole tekstowe 11"/>
          <p:cNvSpPr txBox="1">
            <a:spLocks noChangeArrowheads="1"/>
          </p:cNvSpPr>
          <p:nvPr/>
        </p:nvSpPr>
        <p:spPr bwMode="auto">
          <a:xfrm>
            <a:off x="6732240" y="5445224"/>
            <a:ext cx="248427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sz="1400" b="1" dirty="0">
                <a:solidFill>
                  <a:schemeClr val="tx2">
                    <a:lumMod val="50000"/>
                  </a:schemeClr>
                </a:solidFill>
                <a:latin typeface="Times New Roman" panose="02020603050405020304" pitchFamily="18" charset="0"/>
                <a:cs typeface="Times New Roman" panose="02020603050405020304" pitchFamily="18" charset="0"/>
              </a:rPr>
              <a:t>Prof. dr hab. inż.</a:t>
            </a:r>
          </a:p>
          <a:p>
            <a:pPr eaLnBrk="1" hangingPunct="1">
              <a:spcBef>
                <a:spcPct val="0"/>
              </a:spcBef>
              <a:buFontTx/>
              <a:buNone/>
            </a:pPr>
            <a:r>
              <a:rPr lang="pl-PL" altLang="pl-PL" sz="1400" b="1" dirty="0">
                <a:solidFill>
                  <a:schemeClr val="tx2">
                    <a:lumMod val="50000"/>
                  </a:schemeClr>
                </a:solidFill>
                <a:latin typeface="Times New Roman" panose="02020603050405020304" pitchFamily="18" charset="0"/>
                <a:cs typeface="Times New Roman" panose="02020603050405020304" pitchFamily="18" charset="0"/>
              </a:rPr>
              <a:t>Adam Szewczuk</a:t>
            </a:r>
          </a:p>
          <a:p>
            <a:pPr>
              <a:spcBef>
                <a:spcPct val="0"/>
              </a:spcBef>
              <a:buNone/>
            </a:pPr>
            <a:r>
              <a:rPr lang="en-US" sz="1400" b="1" dirty="0">
                <a:solidFill>
                  <a:schemeClr val="accent2"/>
                </a:solidFill>
                <a:latin typeface="Times New Roman" panose="02020603050405020304" pitchFamily="18" charset="0"/>
                <a:cs typeface="Times New Roman" panose="02020603050405020304" pitchFamily="18" charset="0"/>
              </a:rPr>
              <a:t>Vice-Rector </a:t>
            </a:r>
            <a:endParaRPr lang="pl-PL" sz="1400" b="1" dirty="0">
              <a:solidFill>
                <a:schemeClr val="accent2"/>
              </a:solidFill>
              <a:latin typeface="Times New Roman" panose="02020603050405020304" pitchFamily="18" charset="0"/>
              <a:cs typeface="Times New Roman" panose="02020603050405020304" pitchFamily="18" charset="0"/>
            </a:endParaRPr>
          </a:p>
          <a:p>
            <a:pPr>
              <a:spcBef>
                <a:spcPct val="0"/>
              </a:spcBef>
              <a:buNone/>
            </a:pPr>
            <a:r>
              <a:rPr lang="en-US" sz="1400" b="1" dirty="0">
                <a:solidFill>
                  <a:schemeClr val="accent2"/>
                </a:solidFill>
                <a:latin typeface="Times New Roman" panose="02020603050405020304" pitchFamily="18" charset="0"/>
                <a:cs typeface="Times New Roman" panose="02020603050405020304" pitchFamily="18" charset="0"/>
              </a:rPr>
              <a:t>for University </a:t>
            </a:r>
            <a:r>
              <a:rPr lang="en-US" sz="1400" b="1" dirty="0" err="1">
                <a:solidFill>
                  <a:schemeClr val="accent2"/>
                </a:solidFill>
                <a:latin typeface="Times New Roman" panose="02020603050405020304" pitchFamily="18" charset="0"/>
                <a:cs typeface="Times New Roman" panose="02020603050405020304" pitchFamily="18" charset="0"/>
              </a:rPr>
              <a:t>Organisation</a:t>
            </a:r>
            <a:r>
              <a:rPr lang="en-US" sz="1400" b="1" dirty="0">
                <a:solidFill>
                  <a:schemeClr val="accent2"/>
                </a:solidFill>
                <a:latin typeface="Times New Roman" panose="02020603050405020304" pitchFamily="18" charset="0"/>
                <a:cs typeface="Times New Roman" panose="02020603050405020304" pitchFamily="18" charset="0"/>
              </a:rPr>
              <a:t> and Development</a:t>
            </a:r>
          </a:p>
          <a:p>
            <a:pPr algn="ctr" eaLnBrk="1" hangingPunct="1">
              <a:spcBef>
                <a:spcPct val="0"/>
              </a:spcBef>
              <a:buFontTx/>
              <a:buNone/>
            </a:pPr>
            <a:endParaRPr lang="pl-PL" altLang="pl-PL" sz="1200" b="1" dirty="0">
              <a:solidFill>
                <a:srgbClr val="782834"/>
              </a:solidFill>
              <a:latin typeface="Times New Roman" panose="02020603050405020304" pitchFamily="18" charset="0"/>
            </a:endParaRPr>
          </a:p>
        </p:txBody>
      </p:sp>
      <p:sp>
        <p:nvSpPr>
          <p:cNvPr id="8" name="pole tekstowe 12"/>
          <p:cNvSpPr txBox="1">
            <a:spLocks noChangeArrowheads="1"/>
          </p:cNvSpPr>
          <p:nvPr/>
        </p:nvSpPr>
        <p:spPr bwMode="auto">
          <a:xfrm>
            <a:off x="2482179" y="5433369"/>
            <a:ext cx="1908212"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pl-PL" sz="1400" b="1" dirty="0">
                <a:solidFill>
                  <a:schemeClr val="tx2">
                    <a:lumMod val="50000"/>
                  </a:schemeClr>
                </a:solidFill>
                <a:latin typeface="Times New Roman" panose="02020603050405020304" pitchFamily="18" charset="0"/>
                <a:cs typeface="Times New Roman" panose="02020603050405020304" pitchFamily="18" charset="0"/>
              </a:rPr>
              <a:t>Prof. dr hab. inż. Damian Knecht</a:t>
            </a:r>
          </a:p>
          <a:p>
            <a:pPr>
              <a:buNone/>
            </a:pPr>
            <a:r>
              <a:rPr lang="en-US" sz="1400" b="1" dirty="0">
                <a:solidFill>
                  <a:schemeClr val="accent2"/>
                </a:solidFill>
                <a:latin typeface="Times New Roman" panose="02020603050405020304" pitchFamily="18" charset="0"/>
                <a:cs typeface="Times New Roman" panose="02020603050405020304" pitchFamily="18" charset="0"/>
              </a:rPr>
              <a:t>Vice-Rector</a:t>
            </a:r>
            <a:endParaRPr lang="pl-PL" sz="1400" b="1" dirty="0">
              <a:solidFill>
                <a:schemeClr val="accent2"/>
              </a:solidFill>
              <a:latin typeface="Times New Roman" panose="02020603050405020304" pitchFamily="18" charset="0"/>
              <a:cs typeface="Times New Roman" panose="02020603050405020304" pitchFamily="18" charset="0"/>
            </a:endParaRPr>
          </a:p>
          <a:p>
            <a:pPr>
              <a:buNone/>
            </a:pPr>
            <a:r>
              <a:rPr lang="en-US" sz="1400" b="1" dirty="0">
                <a:solidFill>
                  <a:schemeClr val="accent2"/>
                </a:solidFill>
                <a:latin typeface="Times New Roman" panose="02020603050405020304" pitchFamily="18" charset="0"/>
                <a:cs typeface="Times New Roman" panose="02020603050405020304" pitchFamily="18" charset="0"/>
              </a:rPr>
              <a:t>for Student Affairs and Education</a:t>
            </a:r>
          </a:p>
        </p:txBody>
      </p:sp>
      <p:sp>
        <p:nvSpPr>
          <p:cNvPr id="11" name="Prostokąt 13"/>
          <p:cNvSpPr>
            <a:spLocks noChangeArrowheads="1"/>
          </p:cNvSpPr>
          <p:nvPr/>
        </p:nvSpPr>
        <p:spPr bwMode="auto">
          <a:xfrm>
            <a:off x="2192497" y="2524660"/>
            <a:ext cx="439578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pl-PL" altLang="pl-PL" sz="1600" b="1" dirty="0">
                <a:solidFill>
                  <a:srgbClr val="782834"/>
                </a:solidFill>
                <a:latin typeface="Times New Roman" panose="02020603050405020304" pitchFamily="18" charset="0"/>
                <a:cs typeface="Times New Roman" panose="02020603050405020304" pitchFamily="18" charset="0"/>
              </a:rPr>
              <a:t>RECTOR</a:t>
            </a:r>
          </a:p>
          <a:p>
            <a:pPr>
              <a:buNone/>
            </a:pPr>
            <a:r>
              <a:rPr lang="pl-PL" altLang="pl-PL" sz="1600" b="1" dirty="0">
                <a:solidFill>
                  <a:srgbClr val="4A3128"/>
                </a:solidFill>
                <a:latin typeface="Times New Roman" panose="02020603050405020304" pitchFamily="18" charset="0"/>
              </a:rPr>
              <a:t>Prof. dr hab. inż.  </a:t>
            </a:r>
            <a:r>
              <a:rPr lang="pl-PL" sz="1600" b="1" dirty="0">
                <a:solidFill>
                  <a:srgbClr val="4A3128"/>
                </a:solidFill>
                <a:latin typeface="Garamond"/>
                <a:ea typeface="Garamond"/>
                <a:cs typeface="Garamond"/>
                <a:sym typeface="Garamond"/>
              </a:rPr>
              <a:t>JAROSŁAW BOSY</a:t>
            </a:r>
            <a:endParaRPr lang="pl-PL" altLang="pl-PL" sz="1600" b="1" dirty="0">
              <a:solidFill>
                <a:srgbClr val="534733"/>
              </a:solidFill>
              <a:latin typeface="Times New Roman" panose="02020603050405020304" pitchFamily="18" charset="0"/>
              <a:cs typeface="Times New Roman" panose="02020603050405020304" pitchFamily="18" charset="0"/>
            </a:endParaRPr>
          </a:p>
        </p:txBody>
      </p:sp>
      <p:graphicFrame>
        <p:nvGraphicFramePr>
          <p:cNvPr id="21" name="Obiekt 20"/>
          <p:cNvGraphicFramePr>
            <a:graphicFrameLocks noChangeAspect="1"/>
          </p:cNvGraphicFramePr>
          <p:nvPr>
            <p:extLst>
              <p:ext uri="{D42A27DB-BD31-4B8C-83A1-F6EECF244321}">
                <p14:modId xmlns:p14="http://schemas.microsoft.com/office/powerpoint/2010/main" val="3113729835"/>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7279" name="CorelDRAW" r:id="rId3" imgW="6350393" imgH="1405173" progId="CorelDraw.Graphic.16">
                  <p:embed/>
                </p:oleObj>
              </mc:Choice>
              <mc:Fallback>
                <p:oleObj name="CorelDRAW" r:id="rId3" imgW="6350393" imgH="1405173" progId="CorelDraw.Graphic.16">
                  <p:embed/>
                  <p:pic>
                    <p:nvPicPr>
                      <p:cNvPr id="0" name=""/>
                      <p:cNvPicPr/>
                      <p:nvPr/>
                    </p:nvPicPr>
                    <p:blipFill>
                      <a:blip r:embed="rId4"/>
                      <a:stretch>
                        <a:fillRect/>
                      </a:stretch>
                    </p:blipFill>
                    <p:spPr>
                      <a:xfrm>
                        <a:off x="5256075" y="108699"/>
                        <a:ext cx="3884477" cy="859440"/>
                      </a:xfrm>
                      <a:prstGeom prst="rect">
                        <a:avLst/>
                      </a:prstGeom>
                    </p:spPr>
                  </p:pic>
                </p:oleObj>
              </mc:Fallback>
            </mc:AlternateContent>
          </a:graphicData>
        </a:graphic>
      </p:graphicFrame>
      <p:pic>
        <p:nvPicPr>
          <p:cNvPr id="14" name="Google Shape;180;p3"/>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503742" y="949559"/>
            <a:ext cx="1530111" cy="1961928"/>
          </a:xfrm>
          <a:prstGeom prst="rect">
            <a:avLst/>
          </a:prstGeom>
          <a:noFill/>
          <a:ln>
            <a:noFill/>
          </a:ln>
          <a:effectLst>
            <a:outerShdw blurRad="50800" dist="38100" dir="5400000" algn="t" rotWithShape="0">
              <a:srgbClr val="000000">
                <a:alpha val="40000"/>
              </a:srgbClr>
            </a:outerShdw>
          </a:effectLst>
        </p:spPr>
      </p:pic>
      <p:pic>
        <p:nvPicPr>
          <p:cNvPr id="16" name="Google Shape;181;p3"/>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570654" y="3762244"/>
            <a:ext cx="1160359" cy="1519977"/>
          </a:xfrm>
          <a:prstGeom prst="rect">
            <a:avLst/>
          </a:prstGeom>
          <a:noFill/>
          <a:ln>
            <a:noFill/>
          </a:ln>
          <a:effectLst>
            <a:outerShdw blurRad="50800" dist="38100" dir="2700000" algn="tl" rotWithShape="0">
              <a:srgbClr val="000000">
                <a:alpha val="40000"/>
              </a:srgbClr>
            </a:outerShdw>
          </a:effectLst>
        </p:spPr>
      </p:pic>
      <p:pic>
        <p:nvPicPr>
          <p:cNvPr id="22" name="Google Shape;182;p3"/>
          <p:cNvPicPr preferRelativeResize="0"/>
          <p:nvPr/>
        </p:nvPicPr>
        <p:blipFill rotWithShape="1">
          <a:blip r:embed="rId7" cstate="screen">
            <a:alphaModFix/>
            <a:extLst>
              <a:ext uri="{28A0092B-C50C-407E-A947-70E740481C1C}">
                <a14:useLocalDpi xmlns:a14="http://schemas.microsoft.com/office/drawing/2010/main" val="0"/>
              </a:ext>
            </a:extLst>
          </a:blip>
          <a:srcRect/>
          <a:stretch/>
        </p:blipFill>
        <p:spPr>
          <a:xfrm>
            <a:off x="2692883" y="3753845"/>
            <a:ext cx="1166168" cy="1524936"/>
          </a:xfrm>
          <a:prstGeom prst="rect">
            <a:avLst/>
          </a:prstGeom>
          <a:noFill/>
          <a:ln>
            <a:noFill/>
          </a:ln>
          <a:effectLst>
            <a:outerShdw blurRad="50800" dist="38100" dir="2700000" algn="tl" rotWithShape="0">
              <a:srgbClr val="000000">
                <a:alpha val="40000"/>
              </a:srgbClr>
            </a:outerShdw>
          </a:effectLst>
        </p:spPr>
      </p:pic>
      <p:pic>
        <p:nvPicPr>
          <p:cNvPr id="23" name="Google Shape;183;p3"/>
          <p:cNvPicPr preferRelativeResize="0"/>
          <p:nvPr/>
        </p:nvPicPr>
        <p:blipFill rotWithShape="1">
          <a:blip r:embed="rId8" cstate="screen">
            <a:alphaModFix/>
            <a:extLst>
              <a:ext uri="{28A0092B-C50C-407E-A947-70E740481C1C}">
                <a14:useLocalDpi xmlns:a14="http://schemas.microsoft.com/office/drawing/2010/main" val="0"/>
              </a:ext>
            </a:extLst>
          </a:blip>
          <a:srcRect/>
          <a:stretch/>
        </p:blipFill>
        <p:spPr>
          <a:xfrm>
            <a:off x="4852608" y="3772824"/>
            <a:ext cx="1185935" cy="1524937"/>
          </a:xfrm>
          <a:prstGeom prst="rect">
            <a:avLst/>
          </a:prstGeom>
          <a:noFill/>
          <a:ln>
            <a:noFill/>
          </a:ln>
          <a:effectLst>
            <a:outerShdw blurRad="50800" dist="38100" dir="2700000" algn="tl" rotWithShape="0">
              <a:srgbClr val="000000">
                <a:alpha val="40000"/>
              </a:srgbClr>
            </a:outerShdw>
          </a:effectLst>
        </p:spPr>
      </p:pic>
      <p:pic>
        <p:nvPicPr>
          <p:cNvPr id="24" name="Google Shape;184;p3"/>
          <p:cNvPicPr preferRelativeResize="0"/>
          <p:nvPr/>
        </p:nvPicPr>
        <p:blipFill rotWithShape="1">
          <a:blip r:embed="rId9" cstate="screen">
            <a:alphaModFix/>
            <a:extLst>
              <a:ext uri="{28A0092B-C50C-407E-A947-70E740481C1C}">
                <a14:useLocalDpi xmlns:a14="http://schemas.microsoft.com/office/drawing/2010/main" val="0"/>
              </a:ext>
            </a:extLst>
          </a:blip>
          <a:srcRect/>
          <a:stretch/>
        </p:blipFill>
        <p:spPr>
          <a:xfrm flipH="1">
            <a:off x="6912260" y="3753036"/>
            <a:ext cx="1224136" cy="1519977"/>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70563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Prostokąt 13"/>
          <p:cNvSpPr>
            <a:spLocks noChangeArrowheads="1"/>
          </p:cNvSpPr>
          <p:nvPr/>
        </p:nvSpPr>
        <p:spPr bwMode="auto">
          <a:xfrm>
            <a:off x="431800" y="2420888"/>
            <a:ext cx="6553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Wingdings" panose="05000000000000000000" pitchFamily="2" charset="2"/>
              <a:buChar char="§"/>
            </a:pPr>
            <a:r>
              <a:rPr lang="en-US" altLang="pl-PL" sz="2400" dirty="0">
                <a:solidFill>
                  <a:srgbClr val="000000"/>
                </a:solidFill>
                <a:latin typeface="Times New Roman" panose="02020603050405020304" pitchFamily="18" charset="0"/>
                <a:cs typeface="Times New Roman" panose="02020603050405020304" pitchFamily="18" charset="0"/>
              </a:rPr>
              <a:t>Biology and Animal Science</a:t>
            </a:r>
          </a:p>
          <a:p>
            <a:pPr>
              <a:lnSpc>
                <a:spcPct val="150000"/>
              </a:lnSpc>
              <a:spcBef>
                <a:spcPct val="0"/>
              </a:spcBef>
              <a:buFont typeface="Wingdings" panose="05000000000000000000" pitchFamily="2" charset="2"/>
              <a:buChar char="§"/>
            </a:pPr>
            <a:r>
              <a:rPr lang="pl-PL" altLang="pl-PL" sz="2400" dirty="0" err="1">
                <a:solidFill>
                  <a:srgbClr val="000000"/>
                </a:solidFill>
                <a:latin typeface="Times New Roman" panose="02020603050405020304" pitchFamily="18" charset="0"/>
                <a:cs typeface="Times New Roman" panose="02020603050405020304" pitchFamily="18" charset="0"/>
              </a:rPr>
              <a:t>Biotechnology</a:t>
            </a:r>
            <a:r>
              <a:rPr lang="pl-PL" altLang="pl-PL" sz="2400" dirty="0">
                <a:solidFill>
                  <a:srgbClr val="000000"/>
                </a:solidFill>
                <a:latin typeface="Times New Roman" panose="02020603050405020304" pitchFamily="18" charset="0"/>
                <a:cs typeface="Times New Roman" panose="02020603050405020304" pitchFamily="18" charset="0"/>
              </a:rPr>
              <a:t> and </a:t>
            </a:r>
            <a:r>
              <a:rPr lang="en-US" altLang="pl-PL" sz="2400" dirty="0">
                <a:solidFill>
                  <a:srgbClr val="000000"/>
                </a:solidFill>
                <a:latin typeface="Times New Roman" panose="02020603050405020304" pitchFamily="18" charset="0"/>
                <a:cs typeface="Times New Roman" panose="02020603050405020304" pitchFamily="18" charset="0"/>
              </a:rPr>
              <a:t>Food Science</a:t>
            </a:r>
          </a:p>
          <a:p>
            <a:pPr eaLnBrk="1" hangingPunct="1">
              <a:lnSpc>
                <a:spcPct val="150000"/>
              </a:lnSpc>
              <a:spcBef>
                <a:spcPct val="0"/>
              </a:spcBef>
              <a:buFont typeface="Wingdings" panose="05000000000000000000" pitchFamily="2" charset="2"/>
              <a:buChar char="§"/>
            </a:pPr>
            <a:r>
              <a:rPr lang="en-US" altLang="pl-PL" sz="2400" dirty="0">
                <a:solidFill>
                  <a:srgbClr val="495678"/>
                </a:solidFill>
                <a:latin typeface="Times New Roman" panose="02020603050405020304" pitchFamily="18" charset="0"/>
                <a:cs typeface="Times New Roman" panose="02020603050405020304" pitchFamily="18" charset="0"/>
              </a:rPr>
              <a:t>Environmental Engineering and Geodesy</a:t>
            </a:r>
          </a:p>
          <a:p>
            <a:pPr eaLnBrk="1" hangingPunct="1">
              <a:lnSpc>
                <a:spcPct val="150000"/>
              </a:lnSpc>
              <a:spcBef>
                <a:spcPct val="0"/>
              </a:spcBef>
              <a:buFont typeface="Wingdings" panose="05000000000000000000" pitchFamily="2" charset="2"/>
              <a:buChar char="§"/>
            </a:pPr>
            <a:r>
              <a:rPr lang="en-US" altLang="pl-PL" sz="2400" dirty="0">
                <a:solidFill>
                  <a:srgbClr val="000000"/>
                </a:solidFill>
                <a:latin typeface="Times New Roman" panose="02020603050405020304" pitchFamily="18" charset="0"/>
                <a:cs typeface="Times New Roman" panose="02020603050405020304" pitchFamily="18" charset="0"/>
              </a:rPr>
              <a:t>Life Sciences and Technology</a:t>
            </a:r>
            <a:endParaRPr lang="pl-PL" altLang="pl-PL" sz="2400" dirty="0">
              <a:solidFill>
                <a:srgbClr val="000000"/>
              </a:solidFill>
              <a:latin typeface="Times New Roman" panose="02020603050405020304" pitchFamily="18" charset="0"/>
              <a:cs typeface="Times New Roman" panose="02020603050405020304" pitchFamily="18" charset="0"/>
            </a:endParaRPr>
          </a:p>
          <a:p>
            <a:pPr eaLnBrk="1" hangingPunct="1">
              <a:lnSpc>
                <a:spcPct val="150000"/>
              </a:lnSpc>
              <a:spcBef>
                <a:spcPct val="0"/>
              </a:spcBef>
              <a:buFont typeface="Wingdings" panose="05000000000000000000" pitchFamily="2" charset="2"/>
              <a:buChar char="§"/>
            </a:pPr>
            <a:r>
              <a:rPr lang="pl-PL" altLang="pl-PL" sz="2400" dirty="0" err="1">
                <a:solidFill>
                  <a:srgbClr val="000000"/>
                </a:solidFill>
                <a:latin typeface="Times New Roman" panose="02020603050405020304" pitchFamily="18" charset="0"/>
                <a:cs typeface="Times New Roman" panose="02020603050405020304" pitchFamily="18" charset="0"/>
              </a:rPr>
              <a:t>Spatial</a:t>
            </a:r>
            <a:r>
              <a:rPr lang="pl-PL" altLang="pl-PL" sz="2400" dirty="0">
                <a:solidFill>
                  <a:srgbClr val="000000"/>
                </a:solidFill>
                <a:latin typeface="Times New Roman" panose="02020603050405020304" pitchFamily="18" charset="0"/>
                <a:cs typeface="Times New Roman" panose="02020603050405020304" pitchFamily="18" charset="0"/>
              </a:rPr>
              <a:t> Management and Landscape Architecture</a:t>
            </a:r>
          </a:p>
          <a:p>
            <a:pPr eaLnBrk="1" hangingPunct="1">
              <a:lnSpc>
                <a:spcPct val="150000"/>
              </a:lnSpc>
              <a:spcBef>
                <a:spcPct val="0"/>
              </a:spcBef>
              <a:buFont typeface="Wingdings" panose="05000000000000000000" pitchFamily="2" charset="2"/>
              <a:buChar char="§"/>
            </a:pPr>
            <a:r>
              <a:rPr lang="en-US" altLang="pl-PL" sz="2400" dirty="0">
                <a:solidFill>
                  <a:srgbClr val="000000"/>
                </a:solidFill>
                <a:latin typeface="Times New Roman" panose="02020603050405020304" pitchFamily="18" charset="0"/>
                <a:cs typeface="Times New Roman" panose="02020603050405020304" pitchFamily="18" charset="0"/>
              </a:rPr>
              <a:t>Veterinary Medicine</a:t>
            </a:r>
          </a:p>
          <a:p>
            <a:pPr eaLnBrk="1" hangingPunct="1">
              <a:spcBef>
                <a:spcPct val="0"/>
              </a:spcBef>
            </a:pPr>
            <a:endParaRPr lang="en-US" altLang="pl-PL" sz="2400" dirty="0">
              <a:solidFill>
                <a:srgbClr val="000000"/>
              </a:solidFill>
              <a:latin typeface="Times New Roman" panose="02020603050405020304" pitchFamily="18" charset="0"/>
              <a:cs typeface="Times New Roman" panose="02020603050405020304" pitchFamily="18" charset="0"/>
            </a:endParaRPr>
          </a:p>
        </p:txBody>
      </p:sp>
      <p:pic>
        <p:nvPicPr>
          <p:cNvPr id="4" name="Obraz 3" descr="budynek gĹ‚Ăłwny DSC_0819-Ed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6648994" y="1668035"/>
            <a:ext cx="2159000" cy="4189413"/>
          </a:xfrm>
          <a:prstGeom prst="rect">
            <a:avLst/>
          </a:prstGeom>
          <a:ln w="9525" cap="sq">
            <a:solidFill>
              <a:schemeClr val="accent1"/>
            </a:solidFill>
            <a:prstDash val="solid"/>
            <a:miter lim="800000"/>
          </a:ln>
          <a:effectLst>
            <a:outerShdw blurRad="50800" dist="38100" dir="2700000" algn="tl" rotWithShape="0">
              <a:prstClr val="black">
                <a:alpha val="40000"/>
              </a:prstClr>
            </a:outerShdw>
          </a:effectLst>
        </p:spPr>
      </p:pic>
      <p:sp>
        <p:nvSpPr>
          <p:cNvPr id="5" name="Tytuł 1"/>
          <p:cNvSpPr txBox="1">
            <a:spLocks/>
          </p:cNvSpPr>
          <p:nvPr/>
        </p:nvSpPr>
        <p:spPr bwMode="auto">
          <a:xfrm>
            <a:off x="14881" y="1484784"/>
            <a:ext cx="42481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800">
                <a:solidFill>
                  <a:schemeClr val="tx1"/>
                </a:solidFill>
                <a:latin typeface="Times New Roman" panose="02020603050405020304" pitchFamily="18" charset="0"/>
                <a:cs typeface="Arial" panose="020B0604020202020204" pitchFamily="34" charset="0"/>
              </a:defRPr>
            </a:lvl1pPr>
            <a:lvl2pPr marL="742950" indent="-285750">
              <a:defRPr sz="4800">
                <a:solidFill>
                  <a:schemeClr val="tx1"/>
                </a:solidFill>
                <a:latin typeface="Times New Roman" panose="02020603050405020304" pitchFamily="18" charset="0"/>
                <a:cs typeface="Arial" panose="020B0604020202020204" pitchFamily="34" charset="0"/>
              </a:defRPr>
            </a:lvl2pPr>
            <a:lvl3pPr marL="1143000" indent="-228600">
              <a:defRPr sz="4800">
                <a:solidFill>
                  <a:schemeClr val="tx1"/>
                </a:solidFill>
                <a:latin typeface="Times New Roman" panose="02020603050405020304" pitchFamily="18" charset="0"/>
                <a:cs typeface="Arial" panose="020B0604020202020204" pitchFamily="34" charset="0"/>
              </a:defRPr>
            </a:lvl3pPr>
            <a:lvl4pPr marL="1600200" indent="-228600">
              <a:defRPr sz="4800">
                <a:solidFill>
                  <a:schemeClr val="tx1"/>
                </a:solidFill>
                <a:latin typeface="Times New Roman" panose="02020603050405020304" pitchFamily="18" charset="0"/>
                <a:cs typeface="Arial" panose="020B0604020202020204" pitchFamily="34" charset="0"/>
              </a:defRPr>
            </a:lvl4pPr>
            <a:lvl5pPr marL="2057400" indent="-228600">
              <a:defRPr sz="4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cs typeface="Arial" panose="020B0604020202020204" pitchFamily="34" charset="0"/>
              </a:defRPr>
            </a:lvl9pPr>
          </a:lstStyle>
          <a:p>
            <a:pPr algn="ctr"/>
            <a:r>
              <a:rPr lang="pl-PL" altLang="pl-PL" sz="3200" b="1" dirty="0">
                <a:solidFill>
                  <a:srgbClr val="782834"/>
                </a:solidFill>
                <a:latin typeface="Garamond" panose="02020404030301010803" pitchFamily="18" charset="0"/>
                <a:cs typeface="Times New Roman" panose="02020603050405020304" pitchFamily="18" charset="0"/>
              </a:rPr>
              <a:t>FACULTIES</a:t>
            </a:r>
          </a:p>
        </p:txBody>
      </p:sp>
      <p:graphicFrame>
        <p:nvGraphicFramePr>
          <p:cNvPr id="7" name="Obiekt 6"/>
          <p:cNvGraphicFramePr>
            <a:graphicFrameLocks noChangeAspect="1"/>
          </p:cNvGraphicFramePr>
          <p:nvPr>
            <p:extLst>
              <p:ext uri="{D42A27DB-BD31-4B8C-83A1-F6EECF244321}">
                <p14:modId xmlns:p14="http://schemas.microsoft.com/office/powerpoint/2010/main" val="3113729835"/>
              </p:ext>
            </p:extLst>
          </p:nvPr>
        </p:nvGraphicFramePr>
        <p:xfrm>
          <a:off x="5256075" y="108699"/>
          <a:ext cx="3884477" cy="859440"/>
        </p:xfrm>
        <a:graphic>
          <a:graphicData uri="http://schemas.openxmlformats.org/presentationml/2006/ole">
            <mc:AlternateContent xmlns:mc="http://schemas.openxmlformats.org/markup-compatibility/2006">
              <mc:Choice xmlns:v="urn:schemas-microsoft-com:vml" Requires="v">
                <p:oleObj spid="_x0000_s15466" name="CorelDRAW" r:id="rId4" imgW="6350393" imgH="1405173" progId="CorelDraw.Graphic.16">
                  <p:embed/>
                </p:oleObj>
              </mc:Choice>
              <mc:Fallback>
                <p:oleObj name="CorelDRAW" r:id="rId4" imgW="6350393" imgH="1405173" progId="CorelDraw.Graphic.16">
                  <p:embed/>
                  <p:pic>
                    <p:nvPicPr>
                      <p:cNvPr id="0" name=""/>
                      <p:cNvPicPr/>
                      <p:nvPr/>
                    </p:nvPicPr>
                    <p:blipFill>
                      <a:blip r:embed="rId5"/>
                      <a:stretch>
                        <a:fillRect/>
                      </a:stretch>
                    </p:blipFill>
                    <p:spPr>
                      <a:xfrm>
                        <a:off x="5256075" y="108699"/>
                        <a:ext cx="3884477" cy="859440"/>
                      </a:xfrm>
                      <a:prstGeom prst="rect">
                        <a:avLst/>
                      </a:prstGeom>
                    </p:spPr>
                  </p:pic>
                </p:oleObj>
              </mc:Fallback>
            </mc:AlternateContent>
          </a:graphicData>
        </a:graphic>
      </p:graphicFrame>
    </p:spTree>
    <p:extLst>
      <p:ext uri="{BB962C8B-B14F-4D97-AF65-F5344CB8AC3E}">
        <p14:creationId xmlns:p14="http://schemas.microsoft.com/office/powerpoint/2010/main" val="268335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ytuł 2"/>
          <p:cNvSpPr txBox="1">
            <a:spLocks/>
          </p:cNvSpPr>
          <p:nvPr/>
        </p:nvSpPr>
        <p:spPr>
          <a:xfrm>
            <a:off x="250825" y="238089"/>
            <a:ext cx="8638090" cy="827946"/>
          </a:xfrm>
          <a:prstGeom prst="rect">
            <a:avLst/>
          </a:prstGeom>
        </p:spPr>
        <p:txBody>
          <a:bodyPr vert="horz" lIns="0" tIns="0" rIns="0" bIns="0" rtlCol="0" anchor="ctr">
            <a:normAutofit/>
          </a:bodyPr>
          <a:lstStyle>
            <a:lvl1pPr algn="l" rtl="0" fontAlgn="base">
              <a:spcBef>
                <a:spcPct val="0"/>
              </a:spcBef>
              <a:spcAft>
                <a:spcPct val="0"/>
              </a:spcAft>
              <a:defRPr lang="pl-PL" sz="2400" b="0" kern="1200" dirty="0">
                <a:solidFill>
                  <a:schemeClr val="accent1"/>
                </a:solidFill>
                <a:latin typeface="+mj-lt"/>
                <a:ea typeface="+mj-ea"/>
                <a:cs typeface="Arial" pitchFamily="34" charset="0"/>
              </a:defRPr>
            </a:lvl1pPr>
            <a:lvl2pPr algn="l" rtl="0" fontAlgn="base">
              <a:spcBef>
                <a:spcPct val="0"/>
              </a:spcBef>
              <a:spcAft>
                <a:spcPct val="0"/>
              </a:spcAft>
              <a:defRPr sz="2000" b="1">
                <a:solidFill>
                  <a:schemeClr val="accent1"/>
                </a:solidFill>
                <a:latin typeface="Arial" pitchFamily="34" charset="0"/>
                <a:cs typeface="Arial" pitchFamily="34" charset="0"/>
              </a:defRPr>
            </a:lvl2pPr>
            <a:lvl3pPr algn="l" rtl="0" fontAlgn="base">
              <a:spcBef>
                <a:spcPct val="0"/>
              </a:spcBef>
              <a:spcAft>
                <a:spcPct val="0"/>
              </a:spcAft>
              <a:defRPr sz="2000" b="1">
                <a:solidFill>
                  <a:schemeClr val="accent1"/>
                </a:solidFill>
                <a:latin typeface="Arial" pitchFamily="34" charset="0"/>
                <a:cs typeface="Arial" pitchFamily="34" charset="0"/>
              </a:defRPr>
            </a:lvl3pPr>
            <a:lvl4pPr algn="l" rtl="0" fontAlgn="base">
              <a:spcBef>
                <a:spcPct val="0"/>
              </a:spcBef>
              <a:spcAft>
                <a:spcPct val="0"/>
              </a:spcAft>
              <a:defRPr sz="2000" b="1">
                <a:solidFill>
                  <a:schemeClr val="accent1"/>
                </a:solidFill>
                <a:latin typeface="Arial" pitchFamily="34" charset="0"/>
                <a:cs typeface="Arial" pitchFamily="34" charset="0"/>
              </a:defRPr>
            </a:lvl4pPr>
            <a:lvl5pPr algn="l" rtl="0" fontAlgn="base">
              <a:spcBef>
                <a:spcPct val="0"/>
              </a:spcBef>
              <a:spcAft>
                <a:spcPct val="0"/>
              </a:spcAft>
              <a:defRPr sz="2000" b="1">
                <a:solidFill>
                  <a:schemeClr val="accent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pl-PL" dirty="0"/>
          </a:p>
        </p:txBody>
      </p:sp>
      <p:sp>
        <p:nvSpPr>
          <p:cNvPr id="5" name="Prostokąt 4"/>
          <p:cNvSpPr/>
          <p:nvPr/>
        </p:nvSpPr>
        <p:spPr>
          <a:xfrm>
            <a:off x="-9218" y="162940"/>
            <a:ext cx="152726" cy="908829"/>
          </a:xfrm>
          <a:prstGeom prst="rect">
            <a:avLst/>
          </a:prstGeom>
          <a:solidFill>
            <a:srgbClr val="4956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sp>
        <p:nvSpPr>
          <p:cNvPr id="8" name="Prostokąt 7"/>
          <p:cNvSpPr/>
          <p:nvPr/>
        </p:nvSpPr>
        <p:spPr>
          <a:xfrm>
            <a:off x="241283" y="333672"/>
            <a:ext cx="8618854" cy="954107"/>
          </a:xfrm>
          <a:prstGeom prst="rect">
            <a:avLst/>
          </a:prstGeom>
        </p:spPr>
        <p:txBody>
          <a:bodyPr wrap="square">
            <a:spAutoFit/>
          </a:bodyPr>
          <a:lstStyle/>
          <a:p>
            <a:pPr lvl="0" algn="ctr">
              <a:defRPr/>
            </a:pPr>
            <a:r>
              <a:rPr lang="pl-PL" sz="2800" b="1" spc="-100" dirty="0">
                <a:solidFill>
                  <a:srgbClr val="495678"/>
                </a:solidFill>
                <a:latin typeface="Garamond" pitchFamily="18" charset="0"/>
                <a:cs typeface="Arial" charset="0"/>
              </a:rPr>
              <a:t>T</a:t>
            </a:r>
            <a:r>
              <a:rPr lang="pl-PL" sz="2400" b="1" spc="-100" dirty="0">
                <a:solidFill>
                  <a:srgbClr val="495678"/>
                </a:solidFill>
                <a:latin typeface="Garamond" pitchFamily="18" charset="0"/>
                <a:cs typeface="Arial" charset="0"/>
              </a:rPr>
              <a:t>HE </a:t>
            </a:r>
            <a:r>
              <a:rPr lang="pl-PL" sz="2800" b="1" spc="-100" dirty="0">
                <a:solidFill>
                  <a:srgbClr val="495678"/>
                </a:solidFill>
                <a:latin typeface="Garamond" pitchFamily="18" charset="0"/>
                <a:cs typeface="Arial" charset="0"/>
              </a:rPr>
              <a:t> F</a:t>
            </a:r>
            <a:r>
              <a:rPr lang="pl-PL" sz="2400" b="1" spc="-100" dirty="0">
                <a:solidFill>
                  <a:srgbClr val="495678"/>
                </a:solidFill>
                <a:latin typeface="Garamond" pitchFamily="18" charset="0"/>
                <a:cs typeface="Arial" charset="0"/>
              </a:rPr>
              <a:t>ACULTY</a:t>
            </a:r>
            <a:r>
              <a:rPr lang="pl-PL" sz="2800" b="1" spc="-100" dirty="0">
                <a:solidFill>
                  <a:srgbClr val="495678"/>
                </a:solidFill>
                <a:latin typeface="Garamond" pitchFamily="18" charset="0"/>
                <a:cs typeface="Arial" charset="0"/>
              </a:rPr>
              <a:t>  </a:t>
            </a:r>
            <a:r>
              <a:rPr lang="pl-PL" sz="2400" b="1" spc="-100" dirty="0">
                <a:solidFill>
                  <a:srgbClr val="495678"/>
                </a:solidFill>
                <a:latin typeface="Garamond" pitchFamily="18" charset="0"/>
                <a:cs typeface="Arial" charset="0"/>
              </a:rPr>
              <a:t>OF  </a:t>
            </a:r>
            <a:r>
              <a:rPr lang="pl-PL" sz="2800" b="1" dirty="0">
                <a:solidFill>
                  <a:srgbClr val="495678"/>
                </a:solidFill>
                <a:latin typeface="Garamond" pitchFamily="18" charset="0"/>
                <a:cs typeface="Arial" charset="0"/>
              </a:rPr>
              <a:t>E</a:t>
            </a:r>
            <a:r>
              <a:rPr lang="pl-PL" sz="2400" b="1" dirty="0">
                <a:solidFill>
                  <a:srgbClr val="495678"/>
                </a:solidFill>
                <a:latin typeface="Garamond" pitchFamily="18" charset="0"/>
                <a:cs typeface="Arial" charset="0"/>
              </a:rPr>
              <a:t>NVIRONMENTAL</a:t>
            </a:r>
            <a:r>
              <a:rPr lang="pl-PL" sz="2400" b="1" spc="-100" dirty="0">
                <a:solidFill>
                  <a:srgbClr val="495678"/>
                </a:solidFill>
                <a:latin typeface="Garamond" pitchFamily="18" charset="0"/>
                <a:cs typeface="Arial" charset="0"/>
              </a:rPr>
              <a:t>   </a:t>
            </a:r>
            <a:r>
              <a:rPr lang="pl-PL" sz="2800" b="1" spc="-100" dirty="0">
                <a:solidFill>
                  <a:srgbClr val="495678"/>
                </a:solidFill>
                <a:latin typeface="Garamond" pitchFamily="18" charset="0"/>
                <a:cs typeface="Arial" charset="0"/>
              </a:rPr>
              <a:t>E</a:t>
            </a:r>
            <a:r>
              <a:rPr lang="pl-PL" sz="2400" b="1" spc="-100" dirty="0">
                <a:solidFill>
                  <a:srgbClr val="495678"/>
                </a:solidFill>
                <a:latin typeface="Garamond" pitchFamily="18" charset="0"/>
                <a:cs typeface="Arial" charset="0"/>
              </a:rPr>
              <a:t>NGINEERING </a:t>
            </a:r>
          </a:p>
          <a:p>
            <a:pPr lvl="0" algn="ctr">
              <a:defRPr/>
            </a:pPr>
            <a:r>
              <a:rPr lang="pl-PL" sz="2400" b="1" spc="-100" dirty="0">
                <a:solidFill>
                  <a:srgbClr val="495678"/>
                </a:solidFill>
                <a:latin typeface="Garamond" pitchFamily="18" charset="0"/>
                <a:cs typeface="Arial" charset="0"/>
              </a:rPr>
              <a:t> AND  </a:t>
            </a:r>
            <a:r>
              <a:rPr lang="pl-PL" sz="2800" b="1" spc="-100" dirty="0">
                <a:solidFill>
                  <a:srgbClr val="495678"/>
                </a:solidFill>
                <a:latin typeface="Garamond" pitchFamily="18" charset="0"/>
                <a:cs typeface="Arial" charset="0"/>
              </a:rPr>
              <a:t>G</a:t>
            </a:r>
            <a:r>
              <a:rPr lang="pl-PL" sz="2400" b="1" spc="-100" dirty="0">
                <a:solidFill>
                  <a:srgbClr val="495678"/>
                </a:solidFill>
                <a:latin typeface="Garamond" pitchFamily="18" charset="0"/>
                <a:cs typeface="Arial" charset="0"/>
              </a:rPr>
              <a:t>EODESY</a:t>
            </a:r>
          </a:p>
        </p:txBody>
      </p:sp>
      <p:sp>
        <p:nvSpPr>
          <p:cNvPr id="9" name="Text Box 9"/>
          <p:cNvSpPr txBox="1">
            <a:spLocks noChangeArrowheads="1"/>
          </p:cNvSpPr>
          <p:nvPr/>
        </p:nvSpPr>
        <p:spPr bwMode="auto">
          <a:xfrm>
            <a:off x="-576572" y="5295275"/>
            <a:ext cx="58686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pl-PL" altLang="pl-PL" sz="1800" b="1" dirty="0">
                <a:solidFill>
                  <a:srgbClr val="495678"/>
                </a:solidFill>
                <a:latin typeface="Times New Roman" panose="02020603050405020304" pitchFamily="18" charset="0"/>
                <a:cs typeface="Times New Roman" panose="02020603050405020304" pitchFamily="18" charset="0"/>
              </a:rPr>
              <a:t>Grunwaldzka str. 55,  50- 357 Wrocław, Poland </a:t>
            </a:r>
          </a:p>
          <a:p>
            <a:pPr algn="r" eaLnBrk="1" hangingPunct="1">
              <a:spcBef>
                <a:spcPct val="0"/>
              </a:spcBef>
              <a:buFontTx/>
              <a:buNone/>
            </a:pPr>
            <a:r>
              <a:rPr lang="pl-PL" altLang="pl-PL" sz="1800" b="1" dirty="0" err="1">
                <a:solidFill>
                  <a:srgbClr val="495678"/>
                </a:solidFill>
                <a:latin typeface="Times New Roman" panose="02020603050405020304" pitchFamily="18" charset="0"/>
                <a:cs typeface="Times New Roman" panose="02020603050405020304" pitchFamily="18" charset="0"/>
              </a:rPr>
              <a:t>phone</a:t>
            </a:r>
            <a:r>
              <a:rPr lang="pl-PL" altLang="pl-PL" sz="1800" b="1" dirty="0">
                <a:solidFill>
                  <a:srgbClr val="495678"/>
                </a:solidFill>
                <a:latin typeface="Times New Roman" panose="02020603050405020304" pitchFamily="18" charset="0"/>
                <a:cs typeface="Times New Roman" panose="02020603050405020304" pitchFamily="18" charset="0"/>
              </a:rPr>
              <a:t> +48 71 320 15 58 </a:t>
            </a:r>
          </a:p>
          <a:p>
            <a:pPr algn="r" eaLnBrk="1" hangingPunct="1">
              <a:spcBef>
                <a:spcPct val="0"/>
              </a:spcBef>
              <a:buFontTx/>
              <a:buNone/>
            </a:pPr>
            <a:r>
              <a:rPr lang="pl-PL" altLang="pl-PL" sz="1800" b="1" u="sng" dirty="0">
                <a:solidFill>
                  <a:srgbClr val="495678"/>
                </a:solidFill>
                <a:latin typeface="Times New Roman" panose="02020603050405020304" pitchFamily="18" charset="0"/>
                <a:cs typeface="Times New Roman" panose="02020603050405020304" pitchFamily="18" charset="0"/>
              </a:rPr>
              <a:t>www.wiksig.upwr.edu.pl</a:t>
            </a:r>
          </a:p>
        </p:txBody>
      </p:sp>
      <p:pic>
        <p:nvPicPr>
          <p:cNvPr id="10" name="Google Shape;214;p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792099" y="2024844"/>
            <a:ext cx="5796126" cy="2907597"/>
          </a:xfrm>
          <a:prstGeom prst="rect">
            <a:avLst/>
          </a:prstGeom>
          <a:solidFill>
            <a:srgbClr val="ECECEC"/>
          </a:solidFill>
          <a:ln w="88900" cap="sq" cmpd="sng">
            <a:solidFill>
              <a:schemeClr val="bg1">
                <a:lumMod val="65000"/>
              </a:schemeClr>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Obraz 10">
            <a:extLst>
              <a:ext uri="{FF2B5EF4-FFF2-40B4-BE49-F238E27FC236}">
                <a16:creationId xmlns:a16="http://schemas.microsoft.com/office/drawing/2014/main" id="{E17DF0BA-36C5-4FBB-8D2F-A1147F3E3935}"/>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7571155" y="940542"/>
            <a:ext cx="1252449" cy="1252449"/>
          </a:xfrm>
          <a:prstGeom prst="rect">
            <a:avLst/>
          </a:prstGeom>
        </p:spPr>
      </p:pic>
    </p:spTree>
    <p:extLst>
      <p:ext uri="{BB962C8B-B14F-4D97-AF65-F5344CB8AC3E}">
        <p14:creationId xmlns:p14="http://schemas.microsoft.com/office/powerpoint/2010/main" val="623310754"/>
      </p:ext>
    </p:extLst>
  </p:cSld>
  <p:clrMapOvr>
    <a:masterClrMapping/>
  </p:clrMapOvr>
</p:sld>
</file>

<file path=ppt/theme/theme1.xml><?xml version="1.0" encoding="utf-8"?>
<a:theme xmlns:a="http://schemas.openxmlformats.org/drawingml/2006/main" name="Strony ogólne">
  <a:themeElements>
    <a:clrScheme name="UP 2">
      <a:dk1>
        <a:srgbClr val="737373"/>
      </a:dk1>
      <a:lt1>
        <a:srgbClr val="FFFFFF"/>
      </a:lt1>
      <a:dk2>
        <a:srgbClr val="737373"/>
      </a:dk2>
      <a:lt2>
        <a:srgbClr val="FFFFFF"/>
      </a:lt2>
      <a:accent1>
        <a:srgbClr val="782834"/>
      </a:accent1>
      <a:accent2>
        <a:srgbClr val="7F4D4D"/>
      </a:accent2>
      <a:accent3>
        <a:srgbClr val="B69090"/>
      </a:accent3>
      <a:accent4>
        <a:srgbClr val="CDB3B3"/>
      </a:accent4>
      <a:accent5>
        <a:srgbClr val="633737"/>
      </a:accent5>
      <a:accent6>
        <a:srgbClr val="737373"/>
      </a:accent6>
      <a:hlink>
        <a:srgbClr val="1F497D"/>
      </a:hlink>
      <a:folHlink>
        <a:srgbClr val="17365D"/>
      </a:folHlink>
    </a:clrScheme>
    <a:fontScheme name="Niestandardowy 1">
      <a:majorFont>
        <a:latin typeface="Segoe UI"/>
        <a:ea typeface=""/>
        <a:cs typeface=""/>
      </a:majorFont>
      <a:minorFont>
        <a:latin typeface="Segoe U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538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50000"/>
          </a:lnSpc>
          <a:buFont typeface="Arial" pitchFamily="34" charset="0"/>
          <a:buNone/>
          <a:defRPr sz="1200" dirty="0" err="1" smtClean="0">
            <a:solidFill>
              <a:schemeClr val="bg1">
                <a:lumMod val="50000"/>
              </a:schemeClr>
            </a:solidFill>
          </a:defRPr>
        </a:defPPr>
      </a:lstStyle>
    </a:txDef>
  </a:objectDefaults>
  <a:extraClrSchemeLst/>
</a:theme>
</file>

<file path=ppt/theme/theme2.xml><?xml version="1.0" encoding="utf-8"?>
<a:theme xmlns:a="http://schemas.openxmlformats.org/drawingml/2006/main" name="1_Strony ogólne">
  <a:themeElements>
    <a:clrScheme name="UP 2">
      <a:dk1>
        <a:srgbClr val="737373"/>
      </a:dk1>
      <a:lt1>
        <a:srgbClr val="FFFFFF"/>
      </a:lt1>
      <a:dk2>
        <a:srgbClr val="737373"/>
      </a:dk2>
      <a:lt2>
        <a:srgbClr val="FFFFFF"/>
      </a:lt2>
      <a:accent1>
        <a:srgbClr val="782834"/>
      </a:accent1>
      <a:accent2>
        <a:srgbClr val="7F4D4D"/>
      </a:accent2>
      <a:accent3>
        <a:srgbClr val="B69090"/>
      </a:accent3>
      <a:accent4>
        <a:srgbClr val="CDB3B3"/>
      </a:accent4>
      <a:accent5>
        <a:srgbClr val="633737"/>
      </a:accent5>
      <a:accent6>
        <a:srgbClr val="737373"/>
      </a:accent6>
      <a:hlink>
        <a:srgbClr val="1F497D"/>
      </a:hlink>
      <a:folHlink>
        <a:srgbClr val="17365D"/>
      </a:folHlink>
    </a:clrScheme>
    <a:fontScheme name="Niestandardowy 1">
      <a:majorFont>
        <a:latin typeface="Segoe UI"/>
        <a:ea typeface=""/>
        <a:cs typeface=""/>
      </a:majorFont>
      <a:minorFont>
        <a:latin typeface="Segoe UI"/>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538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150000"/>
          </a:lnSpc>
          <a:buFont typeface="Arial" pitchFamily="34" charset="0"/>
          <a:buNone/>
          <a:defRPr sz="1200" dirty="0" err="1" smtClean="0">
            <a:solidFill>
              <a:schemeClr val="bg1">
                <a:lumMod val="50000"/>
              </a:schemeClr>
            </a:solidFill>
          </a:defRPr>
        </a:defPPr>
      </a:lstStyle>
    </a:txDef>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23531</TotalTime>
  <Words>2477</Words>
  <Application>Microsoft Office PowerPoint</Application>
  <PresentationFormat>Pokaz na ekranie (4:3)</PresentationFormat>
  <Paragraphs>450</Paragraphs>
  <Slides>52</Slides>
  <Notes>6</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2</vt:i4>
      </vt:variant>
      <vt:variant>
        <vt:lpstr>Tytuły slajdów</vt:lpstr>
      </vt:variant>
      <vt:variant>
        <vt:i4>52</vt:i4>
      </vt:variant>
    </vt:vector>
  </HeadingPairs>
  <TitlesOfParts>
    <vt:vector size="64" baseType="lpstr">
      <vt:lpstr>Arial</vt:lpstr>
      <vt:lpstr>Calibri</vt:lpstr>
      <vt:lpstr>Garamond</vt:lpstr>
      <vt:lpstr>Quattrocento Sans</vt:lpstr>
      <vt:lpstr>Segoe UI</vt:lpstr>
      <vt:lpstr>Symbol</vt:lpstr>
      <vt:lpstr>Times New Roman</vt:lpstr>
      <vt:lpstr>Wingdings</vt:lpstr>
      <vt:lpstr>Strony ogólne</vt:lpstr>
      <vt:lpstr>1_Strony ogólne</vt:lpstr>
      <vt:lpstr>CorelDRAW</vt:lpstr>
      <vt:lpstr>Obiekt powłoki pakowarki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STEP UP - Support Team  for Exchange Programs </vt:lpstr>
      <vt:lpstr>Prezentacja programu PowerPoint</vt:lpstr>
      <vt:lpstr>Prezentacja programu PowerPoint</vt:lpstr>
      <vt:lpstr>Prezentacja programu PowerPoint</vt:lpstr>
      <vt:lpstr>Prezentacja programu PowerPoint</vt:lpstr>
      <vt:lpstr>DORMITORIES</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zaslpczenie</dc:creator>
  <cp:lastModifiedBy>Kaluga</cp:lastModifiedBy>
  <cp:revision>2375</cp:revision>
  <cp:lastPrinted>2014-06-20T06:45:11Z</cp:lastPrinted>
  <dcterms:created xsi:type="dcterms:W3CDTF">2011-10-13T10:25:48Z</dcterms:created>
  <dcterms:modified xsi:type="dcterms:W3CDTF">2024-05-20T11:34:59Z</dcterms:modified>
</cp:coreProperties>
</file>